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3" r:id="rId6"/>
    <p:sldId id="261" r:id="rId7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135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rostokąt 15"/>
          <p:cNvSpPr/>
          <p:nvPr userDrawn="1"/>
        </p:nvSpPr>
        <p:spPr>
          <a:xfrm>
            <a:off x="1259632" y="4221088"/>
            <a:ext cx="7704856" cy="1008112"/>
          </a:xfrm>
          <a:prstGeom prst="rect">
            <a:avLst/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1331640" y="1986409"/>
            <a:ext cx="7560840" cy="1874639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3000" baseline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pl-PL" dirty="0" smtClean="0"/>
              <a:t>Tytuł (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30pt)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2985499" y="4293096"/>
            <a:ext cx="5897343" cy="43204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chemeClr val="tx1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dirty="0" smtClean="0"/>
              <a:t>Wpisz Autora (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20pt)</a:t>
            </a:r>
          </a:p>
        </p:txBody>
      </p:sp>
      <p:sp>
        <p:nvSpPr>
          <p:cNvPr id="13" name="pole tekstowe 12"/>
          <p:cNvSpPr txBox="1"/>
          <p:nvPr userDrawn="1"/>
        </p:nvSpPr>
        <p:spPr>
          <a:xfrm>
            <a:off x="1259632" y="4325034"/>
            <a:ext cx="10903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Autor:</a:t>
            </a:r>
            <a:endParaRPr lang="pl-PL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4" name="pole tekstowe 13"/>
          <p:cNvSpPr txBox="1"/>
          <p:nvPr userDrawn="1"/>
        </p:nvSpPr>
        <p:spPr>
          <a:xfrm>
            <a:off x="1259630" y="4742243"/>
            <a:ext cx="143981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0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Kierunek:</a:t>
            </a:r>
            <a:endParaRPr lang="pl-PL" sz="2000" b="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5" name="pole tekstowe 14"/>
          <p:cNvSpPr txBox="1"/>
          <p:nvPr userDrawn="1"/>
        </p:nvSpPr>
        <p:spPr>
          <a:xfrm>
            <a:off x="1259629" y="5676430"/>
            <a:ext cx="164820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20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Promotor:</a:t>
            </a:r>
            <a:endParaRPr lang="pl-PL" sz="20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grpSp>
        <p:nvGrpSpPr>
          <p:cNvPr id="22" name="Grupa 21"/>
          <p:cNvGrpSpPr/>
          <p:nvPr userDrawn="1"/>
        </p:nvGrpSpPr>
        <p:grpSpPr>
          <a:xfrm>
            <a:off x="1268189" y="1916832"/>
            <a:ext cx="639515" cy="576064"/>
            <a:chOff x="1187624" y="1916832"/>
            <a:chExt cx="639515" cy="576064"/>
          </a:xfrm>
        </p:grpSpPr>
        <p:cxnSp>
          <p:nvCxnSpPr>
            <p:cNvPr id="18" name="Łącznik prostoliniowy 17"/>
            <p:cNvCxnSpPr/>
            <p:nvPr userDrawn="1"/>
          </p:nvCxnSpPr>
          <p:spPr>
            <a:xfrm>
              <a:off x="1187624" y="1916832"/>
              <a:ext cx="0" cy="576064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Łącznik prostoliniowy 18"/>
            <p:cNvCxnSpPr/>
            <p:nvPr userDrawn="1"/>
          </p:nvCxnSpPr>
          <p:spPr>
            <a:xfrm>
              <a:off x="1187624" y="1916832"/>
              <a:ext cx="639515" cy="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Grupa 22"/>
          <p:cNvGrpSpPr/>
          <p:nvPr userDrawn="1"/>
        </p:nvGrpSpPr>
        <p:grpSpPr>
          <a:xfrm rot="10800000">
            <a:off x="8343492" y="3356992"/>
            <a:ext cx="639515" cy="576064"/>
            <a:chOff x="1187624" y="1916832"/>
            <a:chExt cx="639515" cy="576064"/>
          </a:xfrm>
        </p:grpSpPr>
        <p:cxnSp>
          <p:nvCxnSpPr>
            <p:cNvPr id="24" name="Łącznik prostoliniowy 23"/>
            <p:cNvCxnSpPr/>
            <p:nvPr userDrawn="1"/>
          </p:nvCxnSpPr>
          <p:spPr>
            <a:xfrm>
              <a:off x="1187624" y="1916832"/>
              <a:ext cx="0" cy="576064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Łącznik prostoliniowy 24"/>
            <p:cNvCxnSpPr/>
            <p:nvPr userDrawn="1"/>
          </p:nvCxnSpPr>
          <p:spPr>
            <a:xfrm>
              <a:off x="1187624" y="1916832"/>
              <a:ext cx="639515" cy="0"/>
            </a:xfrm>
            <a:prstGeom prst="line">
              <a:avLst/>
            </a:prstGeom>
            <a:ln w="25400">
              <a:solidFill>
                <a:schemeClr val="accent6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ymbol zastępczy tekstu 4"/>
          <p:cNvSpPr>
            <a:spLocks noGrp="1"/>
          </p:cNvSpPr>
          <p:nvPr>
            <p:ph type="body" sz="quarter" idx="11" hasCustomPrompt="1"/>
          </p:nvPr>
        </p:nvSpPr>
        <p:spPr>
          <a:xfrm>
            <a:off x="2987675" y="4741863"/>
            <a:ext cx="5905500" cy="40005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</a:lstStyle>
          <a:p>
            <a:pPr marL="0" lvl="0" indent="0"/>
            <a:r>
              <a:rPr lang="pl-PL" dirty="0" smtClean="0"/>
              <a:t>Wpisz Kierunek (</a:t>
            </a:r>
            <a:r>
              <a:rPr lang="pl-PL" dirty="0" err="1" smtClean="0"/>
              <a:t>Verdana</a:t>
            </a:r>
            <a:r>
              <a:rPr lang="pl-PL" dirty="0" smtClean="0"/>
              <a:t> 20pt)</a:t>
            </a:r>
          </a:p>
        </p:txBody>
      </p:sp>
      <p:sp>
        <p:nvSpPr>
          <p:cNvPr id="7" name="Symbol zastępczy tekstu 6"/>
          <p:cNvSpPr>
            <a:spLocks noGrp="1"/>
          </p:cNvSpPr>
          <p:nvPr>
            <p:ph type="body" sz="quarter" idx="12" hasCustomPrompt="1"/>
          </p:nvPr>
        </p:nvSpPr>
        <p:spPr>
          <a:xfrm>
            <a:off x="2987675" y="5661248"/>
            <a:ext cx="5832475" cy="37532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 b="1"/>
            </a:lvl1pPr>
          </a:lstStyle>
          <a:p>
            <a:pPr lvl="0"/>
            <a:r>
              <a:rPr lang="pl-PL" dirty="0" smtClean="0"/>
              <a:t>Wpisz Promotora (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20pt)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ymbol zastępczy tytułu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aseline="0"/>
            </a:lvl1pPr>
          </a:lstStyle>
          <a:p>
            <a:r>
              <a:rPr lang="pl-PL" dirty="0" smtClean="0"/>
              <a:t>Kliknij, aby edytować styl (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22/30pt)</a:t>
            </a:r>
            <a:endParaRPr lang="pl-PL" dirty="0"/>
          </a:p>
        </p:txBody>
      </p:sp>
      <p:sp>
        <p:nvSpPr>
          <p:cNvPr id="9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902896" y="638132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0931897F-8F23-433E-A660-EFF8D3EDA506}" type="slidenum">
              <a:rPr lang="pl-PL" smtClean="0"/>
              <a:pPr/>
              <a:t>‹#›</a:t>
            </a:fld>
            <a:endParaRPr lang="pl-PL" dirty="0"/>
          </a:p>
        </p:txBody>
      </p:sp>
      <p:sp>
        <p:nvSpPr>
          <p:cNvPr id="11" name="Symbol zastępczy tekstu 10"/>
          <p:cNvSpPr>
            <a:spLocks noGrp="1"/>
          </p:cNvSpPr>
          <p:nvPr>
            <p:ph type="body" sz="quarter" idx="10"/>
          </p:nvPr>
        </p:nvSpPr>
        <p:spPr>
          <a:xfrm>
            <a:off x="468312" y="1700808"/>
            <a:ext cx="8280151" cy="4680519"/>
          </a:xfrm>
          <a:prstGeom prst="rect">
            <a:avLst/>
          </a:prstGeom>
        </p:spPr>
        <p:txBody>
          <a:bodyPr/>
          <a:lstStyle>
            <a:lvl1pPr>
              <a:lnSpc>
                <a:spcPct val="114000"/>
              </a:lnSpc>
              <a:spcBef>
                <a:spcPts val="1200"/>
              </a:spcBef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lnSpc>
                <a:spcPct val="114000"/>
              </a:lnSpc>
              <a:spcBef>
                <a:spcPts val="1200"/>
              </a:spcBef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lnSpc>
                <a:spcPct val="114000"/>
              </a:lnSpc>
              <a:spcBef>
                <a:spcPts val="1200"/>
              </a:spcBef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lnSpc>
                <a:spcPct val="114000"/>
              </a:lnSpc>
              <a:spcBef>
                <a:spcPts val="1200"/>
              </a:spcBef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lnSpc>
                <a:spcPct val="114000"/>
              </a:lnSpc>
              <a:spcBef>
                <a:spcPts val="1200"/>
              </a:spcBef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6563072" cy="1143000"/>
          </a:xfrm>
          <a:prstGeom prst="rect">
            <a:avLst/>
          </a:prstGeom>
        </p:spPr>
        <p:txBody>
          <a:bodyPr anchor="ctr"/>
          <a:lstStyle/>
          <a:p>
            <a:r>
              <a:rPr lang="pl-PL" dirty="0" smtClean="0"/>
              <a:t>Kliknij, aby edytować styl (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22/30pt)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0843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końc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ole tekstowe 4"/>
          <p:cNvSpPr txBox="1"/>
          <p:nvPr userDrawn="1"/>
        </p:nvSpPr>
        <p:spPr>
          <a:xfrm>
            <a:off x="2005631" y="3636313"/>
            <a:ext cx="508664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3200" b="1" dirty="0" smtClean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DZIĘKUJĘ ZA UWAGĘ</a:t>
            </a:r>
            <a:endParaRPr lang="pl-PL" sz="3200" b="1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3041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6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1" r:id="rId4"/>
  </p:sldLayoutIdLst>
  <p:txStyles>
    <p:titleStyle>
      <a:lvl1pPr algn="l" defTabSz="914400" rtl="0" eaLnBrk="1" latinLnBrk="0" hangingPunct="1">
        <a:spcBef>
          <a:spcPct val="0"/>
        </a:spcBef>
        <a:buNone/>
        <a:defRPr sz="2600" b="1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800" kern="1200">
          <a:solidFill>
            <a:schemeClr val="tx1"/>
          </a:solidFill>
          <a:latin typeface="Verdana" panose="020B0604030504040204" pitchFamily="34" charset="0"/>
          <a:ea typeface="Verdana" panose="020B0604030504040204" pitchFamily="34" charset="0"/>
          <a:cs typeface="Verdana" panose="020B060403050404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Jak prawidłowo wykonać prezentację pracy dyplomowej </a:t>
            </a:r>
            <a:br>
              <a:rPr lang="pl-PL" dirty="0" smtClean="0"/>
            </a:br>
            <a:r>
              <a:rPr lang="pl-PL" dirty="0" smtClean="0"/>
              <a:t>w IIT PWSTE w Jarosławiu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dirty="0" smtClean="0"/>
              <a:t>Jan Kowalski</a:t>
            </a:r>
            <a:endParaRPr lang="pl-PL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pl-PL" dirty="0" smtClean="0"/>
              <a:t>informatyka</a:t>
            </a:r>
            <a:endParaRPr lang="pl-PL" dirty="0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pl-PL" dirty="0" smtClean="0"/>
              <a:t>prof. dr hab. inż. Marian Nowak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23974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Cel i zakres pracy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25000"/>
              </a:lnSpc>
            </a:pPr>
            <a:r>
              <a:rPr lang="pl-PL" dirty="0" smtClean="0"/>
              <a:t>Tytuły slajdów należy pisać czcionką </a:t>
            </a:r>
            <a:r>
              <a:rPr lang="pl-PL" dirty="0" err="1" smtClean="0"/>
              <a:t>Verdana</a:t>
            </a:r>
            <a:r>
              <a:rPr lang="pl-PL" dirty="0" smtClean="0"/>
              <a:t> </a:t>
            </a:r>
            <a:r>
              <a:rPr lang="pl-PL" dirty="0" err="1" smtClean="0"/>
              <a:t>Bold</a:t>
            </a:r>
            <a:r>
              <a:rPr lang="pl-PL" dirty="0" smtClean="0"/>
              <a:t> 22/30pt</a:t>
            </a:r>
          </a:p>
          <a:p>
            <a:pPr>
              <a:lnSpc>
                <a:spcPct val="125000"/>
              </a:lnSpc>
            </a:pPr>
            <a:r>
              <a:rPr lang="pl-PL" dirty="0" smtClean="0"/>
              <a:t>Zawartość slajdów należy pisać czcionką </a:t>
            </a:r>
            <a:r>
              <a:rPr lang="pl-PL" dirty="0" err="1" smtClean="0"/>
              <a:t>Verdana</a:t>
            </a:r>
            <a:r>
              <a:rPr lang="pl-PL" dirty="0" smtClean="0"/>
              <a:t> 16/24pt</a:t>
            </a:r>
          </a:p>
          <a:p>
            <a:pPr>
              <a:lnSpc>
                <a:spcPct val="125000"/>
              </a:lnSpc>
            </a:pPr>
            <a:r>
              <a:rPr lang="pl-PL" dirty="0" smtClean="0"/>
              <a:t>Można używać punktowania/numerowania w celu:</a:t>
            </a:r>
          </a:p>
          <a:p>
            <a:pPr marL="914400" lvl="1" indent="-457200">
              <a:lnSpc>
                <a:spcPct val="125000"/>
              </a:lnSpc>
              <a:buFont typeface="+mj-lt"/>
              <a:buAutoNum type="arabicPeriod"/>
            </a:pPr>
            <a:r>
              <a:rPr lang="pl-PL" dirty="0" smtClean="0"/>
              <a:t>wyliczania</a:t>
            </a:r>
          </a:p>
          <a:p>
            <a:pPr marL="914400" lvl="1" indent="-457200">
              <a:lnSpc>
                <a:spcPct val="125000"/>
              </a:lnSpc>
              <a:buFont typeface="+mj-lt"/>
              <a:buAutoNum type="arabicPeriod"/>
            </a:pPr>
            <a:r>
              <a:rPr lang="pl-PL" dirty="0" smtClean="0"/>
              <a:t>tworzenia struktury</a:t>
            </a:r>
          </a:p>
          <a:p>
            <a:pPr marL="1314450" lvl="2" indent="-457200">
              <a:lnSpc>
                <a:spcPct val="125000"/>
              </a:lnSpc>
            </a:pPr>
            <a:r>
              <a:rPr lang="pl-PL" dirty="0" smtClean="0"/>
              <a:t>czytelność</a:t>
            </a:r>
          </a:p>
          <a:p>
            <a:pPr marL="1314450" lvl="2" indent="-457200">
              <a:lnSpc>
                <a:spcPct val="125000"/>
              </a:lnSpc>
            </a:pPr>
            <a:r>
              <a:rPr lang="pl-PL" dirty="0" smtClean="0"/>
              <a:t>ładny wygląd</a:t>
            </a:r>
          </a:p>
          <a:p>
            <a:pPr marL="514350" indent="-457200">
              <a:lnSpc>
                <a:spcPct val="125000"/>
              </a:lnSpc>
            </a:pPr>
            <a:r>
              <a:rPr lang="pl-PL" dirty="0" smtClean="0"/>
              <a:t>Można wstawiać obrazy/zrzuty ekranowe wraz z opisem (</a:t>
            </a:r>
            <a:r>
              <a:rPr lang="pl-PL" dirty="0" err="1" smtClean="0"/>
              <a:t>Verdana</a:t>
            </a:r>
            <a:r>
              <a:rPr lang="pl-PL" dirty="0" smtClean="0"/>
              <a:t> 14/24pt)</a:t>
            </a:r>
          </a:p>
        </p:txBody>
      </p:sp>
    </p:spTree>
    <p:extLst>
      <p:ext uri="{BB962C8B-B14F-4D97-AF65-F5344CB8AC3E}">
        <p14:creationId xmlns:p14="http://schemas.microsoft.com/office/powerpoint/2010/main" val="30294143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Schemat działania komputera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468312" y="6021288"/>
            <a:ext cx="8280151" cy="432048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Przykładowy rysunek</a:t>
            </a:r>
            <a:endParaRPr lang="pl-PL" dirty="0"/>
          </a:p>
        </p:txBody>
      </p:sp>
      <p:pic>
        <p:nvPicPr>
          <p:cNvPr id="1026" name="Picture 2" descr="http://cotojestkomputer.prv.pl/images/schemat1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8382" y="1556792"/>
            <a:ext cx="4491849" cy="44469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72803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Wybór slajdów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>
          <a:xfrm>
            <a:off x="468312" y="1700808"/>
            <a:ext cx="8280151" cy="4896544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Do dyspozycji są 4 układy slajdów: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slajd tytułowy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tytuł i zawartość (najczęściej używany)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slajd pusty (w celu wstawienia grafiki, schematu, tabeli…)</a:t>
            </a:r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slajd końcowy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 smtClean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sz="100" dirty="0" smtClean="0"/>
          </a:p>
          <a:p>
            <a:pPr marL="0" indent="0">
              <a:buNone/>
            </a:pPr>
            <a:r>
              <a:rPr lang="pl-PL" sz="1800" dirty="0" smtClean="0"/>
              <a:t>układ slajdu należy zmienić używając opcji </a:t>
            </a:r>
            <a:r>
              <a:rPr lang="pl-PL" sz="1800" b="1" dirty="0" smtClean="0"/>
              <a:t>Układ… </a:t>
            </a:r>
            <a:r>
              <a:rPr lang="pl-PL" sz="1800" dirty="0" smtClean="0"/>
              <a:t/>
            </a:r>
            <a:br>
              <a:rPr lang="pl-PL" sz="1800" dirty="0" smtClean="0"/>
            </a:br>
            <a:r>
              <a:rPr lang="pl-PL" sz="1800" dirty="0" smtClean="0"/>
              <a:t>w menu kontekstowym slajdu</a:t>
            </a:r>
            <a:endParaRPr lang="pl-PL" sz="1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9" r="2386" b="4693"/>
          <a:stretch/>
        </p:blipFill>
        <p:spPr bwMode="auto">
          <a:xfrm>
            <a:off x="6921500" y="4244873"/>
            <a:ext cx="2000250" cy="1497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01" r="2131" b="4693"/>
          <a:stretch/>
        </p:blipFill>
        <p:spPr bwMode="auto">
          <a:xfrm>
            <a:off x="395536" y="4244871"/>
            <a:ext cx="2019300" cy="14978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r="1" b="4693"/>
          <a:stretch/>
        </p:blipFill>
        <p:spPr bwMode="auto">
          <a:xfrm>
            <a:off x="2560109" y="4244871"/>
            <a:ext cx="2085206" cy="1497857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81" t="2367" r="2623" b="4582"/>
          <a:stretch/>
        </p:blipFill>
        <p:spPr bwMode="auto">
          <a:xfrm>
            <a:off x="4791941" y="4244872"/>
            <a:ext cx="2006601" cy="149785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962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Przykład tekstu akapitowego</a:t>
            </a:r>
            <a:endParaRPr lang="pl-PL" dirty="0"/>
          </a:p>
        </p:txBody>
      </p:sp>
      <p:sp>
        <p:nvSpPr>
          <p:cNvPr id="3" name="Symbol zastępczy tekstu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sz="1800" dirty="0" err="1" smtClean="0"/>
              <a:t>Lorem</a:t>
            </a:r>
            <a:r>
              <a:rPr lang="pl-PL" sz="1800" dirty="0" smtClean="0"/>
              <a:t> </a:t>
            </a:r>
            <a:r>
              <a:rPr lang="pl-PL" sz="1800" dirty="0" err="1"/>
              <a:t>ipsum</a:t>
            </a:r>
            <a:r>
              <a:rPr lang="pl-PL" sz="1800" dirty="0"/>
              <a:t> </a:t>
            </a:r>
            <a:r>
              <a:rPr lang="pl-PL" sz="1800" dirty="0" err="1"/>
              <a:t>dolor</a:t>
            </a:r>
            <a:r>
              <a:rPr lang="pl-PL" sz="1800" dirty="0"/>
              <a:t> sit </a:t>
            </a:r>
            <a:r>
              <a:rPr lang="pl-PL" sz="1800" dirty="0" err="1"/>
              <a:t>amet</a:t>
            </a:r>
            <a:r>
              <a:rPr lang="pl-PL" sz="1800" dirty="0"/>
              <a:t>, </a:t>
            </a:r>
            <a:r>
              <a:rPr lang="pl-PL" sz="1800" dirty="0" err="1"/>
              <a:t>consectetur</a:t>
            </a:r>
            <a:r>
              <a:rPr lang="pl-PL" sz="1800" dirty="0"/>
              <a:t> </a:t>
            </a:r>
            <a:r>
              <a:rPr lang="pl-PL" sz="1800" dirty="0" err="1"/>
              <a:t>adipiscing</a:t>
            </a:r>
            <a:r>
              <a:rPr lang="pl-PL" sz="1800" dirty="0"/>
              <a:t> elit. </a:t>
            </a:r>
            <a:r>
              <a:rPr lang="pl-PL" sz="1800" dirty="0" err="1"/>
              <a:t>Aenean</a:t>
            </a:r>
            <a:r>
              <a:rPr lang="pl-PL" sz="1800" dirty="0"/>
              <a:t> in </a:t>
            </a:r>
            <a:r>
              <a:rPr lang="pl-PL" sz="1800" dirty="0" err="1"/>
              <a:t>commodo</a:t>
            </a:r>
            <a:r>
              <a:rPr lang="pl-PL" sz="1800" dirty="0"/>
              <a:t> urna. </a:t>
            </a:r>
            <a:r>
              <a:rPr lang="pl-PL" sz="1800" dirty="0" err="1"/>
              <a:t>Sed</a:t>
            </a:r>
            <a:r>
              <a:rPr lang="pl-PL" sz="1800" dirty="0"/>
              <a:t> </a:t>
            </a:r>
            <a:r>
              <a:rPr lang="pl-PL" sz="1800" dirty="0" err="1"/>
              <a:t>dapibus</a:t>
            </a:r>
            <a:r>
              <a:rPr lang="pl-PL" sz="1800" dirty="0"/>
              <a:t>, </a:t>
            </a:r>
            <a:r>
              <a:rPr lang="pl-PL" sz="1800" dirty="0" err="1"/>
              <a:t>tortor</a:t>
            </a:r>
            <a:r>
              <a:rPr lang="pl-PL" sz="1800" dirty="0"/>
              <a:t> </a:t>
            </a:r>
            <a:r>
              <a:rPr lang="pl-PL" sz="1800" dirty="0" err="1"/>
              <a:t>eu</a:t>
            </a:r>
            <a:r>
              <a:rPr lang="pl-PL" sz="1800" dirty="0"/>
              <a:t> </a:t>
            </a:r>
            <a:r>
              <a:rPr lang="pl-PL" sz="1800" dirty="0" err="1"/>
              <a:t>placerat</a:t>
            </a:r>
            <a:r>
              <a:rPr lang="pl-PL" sz="1800" dirty="0"/>
              <a:t> </a:t>
            </a:r>
            <a:r>
              <a:rPr lang="pl-PL" sz="1800" dirty="0" err="1"/>
              <a:t>eleifend</a:t>
            </a:r>
            <a:r>
              <a:rPr lang="pl-PL" sz="1800" dirty="0"/>
              <a:t>, ligula urna </a:t>
            </a:r>
            <a:r>
              <a:rPr lang="pl-PL" sz="1800" dirty="0" err="1"/>
              <a:t>lobortis</a:t>
            </a:r>
            <a:r>
              <a:rPr lang="pl-PL" sz="1800" dirty="0"/>
              <a:t> </a:t>
            </a:r>
            <a:r>
              <a:rPr lang="pl-PL" sz="1800" dirty="0" err="1"/>
              <a:t>leo</a:t>
            </a:r>
            <a:r>
              <a:rPr lang="pl-PL" sz="1800" dirty="0"/>
              <a:t>, vel </a:t>
            </a:r>
            <a:r>
              <a:rPr lang="pl-PL" sz="1800" dirty="0" err="1"/>
              <a:t>suscipit</a:t>
            </a:r>
            <a:r>
              <a:rPr lang="pl-PL" sz="1800" dirty="0"/>
              <a:t> </a:t>
            </a:r>
            <a:r>
              <a:rPr lang="pl-PL" sz="1800" dirty="0" err="1"/>
              <a:t>tortor</a:t>
            </a:r>
            <a:r>
              <a:rPr lang="pl-PL" sz="1800" dirty="0"/>
              <a:t> </a:t>
            </a:r>
            <a:r>
              <a:rPr lang="pl-PL" sz="1800" dirty="0" err="1"/>
              <a:t>leo</a:t>
            </a:r>
            <a:r>
              <a:rPr lang="pl-PL" sz="1800" dirty="0"/>
              <a:t> et </a:t>
            </a:r>
            <a:r>
              <a:rPr lang="pl-PL" sz="1800" dirty="0" err="1" smtClean="0"/>
              <a:t>sem</a:t>
            </a:r>
            <a:r>
              <a:rPr lang="pl-PL" sz="1800" dirty="0" smtClean="0"/>
              <a:t>.</a:t>
            </a:r>
          </a:p>
          <a:p>
            <a:pPr marL="0" indent="0">
              <a:buNone/>
            </a:pPr>
            <a:r>
              <a:rPr lang="pl-PL" sz="1800" dirty="0" smtClean="0"/>
              <a:t>Nulla </a:t>
            </a:r>
            <a:r>
              <a:rPr lang="pl-PL" sz="1800" dirty="0" err="1"/>
              <a:t>viverra</a:t>
            </a:r>
            <a:r>
              <a:rPr lang="pl-PL" sz="1800" dirty="0"/>
              <a:t> </a:t>
            </a:r>
            <a:r>
              <a:rPr lang="pl-PL" sz="1800" dirty="0" err="1"/>
              <a:t>arcu</a:t>
            </a:r>
            <a:r>
              <a:rPr lang="pl-PL" sz="1800" dirty="0"/>
              <a:t> </a:t>
            </a:r>
            <a:r>
              <a:rPr lang="pl-PL" sz="1800" dirty="0" err="1"/>
              <a:t>eu</a:t>
            </a:r>
            <a:r>
              <a:rPr lang="pl-PL" sz="1800" dirty="0"/>
              <a:t> </a:t>
            </a:r>
            <a:r>
              <a:rPr lang="pl-PL" sz="1800" dirty="0" err="1"/>
              <a:t>ante</a:t>
            </a:r>
            <a:r>
              <a:rPr lang="pl-PL" sz="1800" dirty="0"/>
              <a:t> </a:t>
            </a:r>
            <a:r>
              <a:rPr lang="pl-PL" sz="1800" dirty="0" err="1"/>
              <a:t>ullamcorper</a:t>
            </a:r>
            <a:r>
              <a:rPr lang="pl-PL" sz="1800" dirty="0"/>
              <a:t> </a:t>
            </a:r>
            <a:r>
              <a:rPr lang="pl-PL" sz="1800" dirty="0" err="1"/>
              <a:t>condimentum</a:t>
            </a:r>
            <a:r>
              <a:rPr lang="pl-PL" sz="1800" dirty="0"/>
              <a:t>. </a:t>
            </a:r>
            <a:r>
              <a:rPr lang="pl-PL" sz="1800" dirty="0" err="1"/>
              <a:t>Sed</a:t>
            </a:r>
            <a:r>
              <a:rPr lang="pl-PL" sz="1800" dirty="0"/>
              <a:t> </a:t>
            </a:r>
            <a:r>
              <a:rPr lang="pl-PL" sz="1800" dirty="0" err="1"/>
              <a:t>feugiat</a:t>
            </a:r>
            <a:r>
              <a:rPr lang="pl-PL" sz="1800" dirty="0"/>
              <a:t>, </a:t>
            </a:r>
            <a:r>
              <a:rPr lang="pl-PL" sz="1800" dirty="0" err="1"/>
              <a:t>felis</a:t>
            </a:r>
            <a:r>
              <a:rPr lang="pl-PL" sz="1800" dirty="0"/>
              <a:t> vitae </a:t>
            </a:r>
            <a:r>
              <a:rPr lang="pl-PL" sz="1800" dirty="0" err="1"/>
              <a:t>semper</a:t>
            </a:r>
            <a:r>
              <a:rPr lang="pl-PL" sz="1800" dirty="0"/>
              <a:t> dictum, eros </a:t>
            </a:r>
            <a:r>
              <a:rPr lang="pl-PL" sz="1800" dirty="0" err="1"/>
              <a:t>velit</a:t>
            </a:r>
            <a:r>
              <a:rPr lang="pl-PL" sz="1800" dirty="0"/>
              <a:t> </a:t>
            </a:r>
            <a:r>
              <a:rPr lang="pl-PL" sz="1800" dirty="0" err="1"/>
              <a:t>ultrices</a:t>
            </a:r>
            <a:r>
              <a:rPr lang="pl-PL" sz="1800" dirty="0"/>
              <a:t> </a:t>
            </a:r>
            <a:r>
              <a:rPr lang="pl-PL" sz="1800" dirty="0" err="1"/>
              <a:t>nisl</a:t>
            </a:r>
            <a:r>
              <a:rPr lang="pl-PL" sz="1800" dirty="0"/>
              <a:t>, </a:t>
            </a:r>
            <a:r>
              <a:rPr lang="pl-PL" sz="1800" dirty="0" err="1"/>
              <a:t>eu</a:t>
            </a:r>
            <a:r>
              <a:rPr lang="pl-PL" sz="1800" dirty="0"/>
              <a:t> </a:t>
            </a:r>
            <a:r>
              <a:rPr lang="pl-PL" sz="1800" dirty="0" err="1"/>
              <a:t>consectetur</a:t>
            </a:r>
            <a:r>
              <a:rPr lang="pl-PL" sz="1800" dirty="0"/>
              <a:t> </a:t>
            </a:r>
            <a:r>
              <a:rPr lang="pl-PL" sz="1800" dirty="0" err="1"/>
              <a:t>tellus</a:t>
            </a:r>
            <a:r>
              <a:rPr lang="pl-PL" sz="1800" dirty="0"/>
              <a:t> </a:t>
            </a:r>
            <a:r>
              <a:rPr lang="pl-PL" sz="1800" dirty="0" err="1"/>
              <a:t>orci</a:t>
            </a:r>
            <a:r>
              <a:rPr lang="pl-PL" sz="1800" dirty="0"/>
              <a:t> </a:t>
            </a:r>
            <a:r>
              <a:rPr lang="pl-PL" sz="1800" dirty="0" err="1"/>
              <a:t>eu</a:t>
            </a:r>
            <a:r>
              <a:rPr lang="pl-PL" sz="1800" dirty="0"/>
              <a:t> eros. </a:t>
            </a:r>
            <a:r>
              <a:rPr lang="pl-PL" sz="1800" dirty="0" err="1"/>
              <a:t>Pellentesque</a:t>
            </a:r>
            <a:r>
              <a:rPr lang="pl-PL" sz="1800" dirty="0"/>
              <a:t> </a:t>
            </a:r>
            <a:r>
              <a:rPr lang="pl-PL" sz="1800" dirty="0" err="1"/>
              <a:t>mollis</a:t>
            </a:r>
            <a:r>
              <a:rPr lang="pl-PL" sz="1800" dirty="0"/>
              <a:t> </a:t>
            </a:r>
            <a:r>
              <a:rPr lang="pl-PL" sz="1800" dirty="0" err="1"/>
              <a:t>commodo</a:t>
            </a:r>
            <a:r>
              <a:rPr lang="pl-PL" sz="1800" dirty="0"/>
              <a:t> </a:t>
            </a:r>
            <a:r>
              <a:rPr lang="pl-PL" sz="1800" dirty="0" err="1"/>
              <a:t>sodales</a:t>
            </a:r>
            <a:r>
              <a:rPr lang="pl-PL" sz="1800" dirty="0"/>
              <a:t>. </a:t>
            </a:r>
            <a:r>
              <a:rPr lang="pl-PL" sz="1800" dirty="0" err="1"/>
              <a:t>Aliquam</a:t>
            </a:r>
            <a:r>
              <a:rPr lang="pl-PL" sz="1800" dirty="0"/>
              <a:t> </a:t>
            </a:r>
            <a:r>
              <a:rPr lang="pl-PL" sz="1800" dirty="0" err="1"/>
              <a:t>interdum</a:t>
            </a:r>
            <a:r>
              <a:rPr lang="pl-PL" sz="1800" dirty="0"/>
              <a:t> </a:t>
            </a:r>
            <a:r>
              <a:rPr lang="pl-PL" sz="1800" dirty="0" err="1"/>
              <a:t>sed</a:t>
            </a:r>
            <a:r>
              <a:rPr lang="pl-PL" sz="1800" dirty="0"/>
              <a:t> </a:t>
            </a:r>
            <a:r>
              <a:rPr lang="pl-PL" sz="1800" dirty="0" err="1"/>
              <a:t>quam</a:t>
            </a:r>
            <a:r>
              <a:rPr lang="pl-PL" sz="1800" dirty="0"/>
              <a:t> sit </a:t>
            </a:r>
            <a:r>
              <a:rPr lang="pl-PL" sz="1800" dirty="0" err="1"/>
              <a:t>amet</a:t>
            </a:r>
            <a:r>
              <a:rPr lang="pl-PL" sz="1800" dirty="0"/>
              <a:t> </a:t>
            </a:r>
            <a:r>
              <a:rPr lang="pl-PL" sz="1800" dirty="0" err="1"/>
              <a:t>venenatis</a:t>
            </a:r>
            <a:r>
              <a:rPr lang="pl-PL" sz="1800" dirty="0"/>
              <a:t>. </a:t>
            </a:r>
            <a:r>
              <a:rPr lang="pl-PL" sz="1800" dirty="0" err="1"/>
              <a:t>Maecenas</a:t>
            </a:r>
            <a:r>
              <a:rPr lang="pl-PL" sz="1800" dirty="0"/>
              <a:t> </a:t>
            </a:r>
            <a:r>
              <a:rPr lang="pl-PL" sz="1800" dirty="0" err="1"/>
              <a:t>vulputate</a:t>
            </a:r>
            <a:r>
              <a:rPr lang="pl-PL" sz="1800" dirty="0"/>
              <a:t> </a:t>
            </a:r>
            <a:r>
              <a:rPr lang="pl-PL" sz="1800" dirty="0" err="1"/>
              <a:t>malesuada</a:t>
            </a:r>
            <a:r>
              <a:rPr lang="pl-PL" sz="1800" dirty="0"/>
              <a:t> </a:t>
            </a:r>
            <a:r>
              <a:rPr lang="pl-PL" sz="1800" dirty="0" err="1"/>
              <a:t>vulputate</a:t>
            </a:r>
            <a:r>
              <a:rPr lang="pl-PL" sz="1800" dirty="0"/>
              <a:t>. Nunc a </a:t>
            </a:r>
            <a:r>
              <a:rPr lang="pl-PL" sz="1800" dirty="0" err="1"/>
              <a:t>arcu</a:t>
            </a:r>
            <a:r>
              <a:rPr lang="pl-PL" sz="1800" dirty="0"/>
              <a:t> </a:t>
            </a:r>
            <a:r>
              <a:rPr lang="pl-PL" sz="1800" dirty="0" err="1"/>
              <a:t>massa</a:t>
            </a:r>
            <a:r>
              <a:rPr lang="pl-PL" sz="1800" dirty="0"/>
              <a:t>. </a:t>
            </a:r>
            <a:r>
              <a:rPr lang="pl-PL" sz="1800" dirty="0" err="1"/>
              <a:t>Donec</a:t>
            </a:r>
            <a:r>
              <a:rPr lang="pl-PL" sz="1800" dirty="0"/>
              <a:t> </a:t>
            </a:r>
            <a:r>
              <a:rPr lang="pl-PL" sz="1800" dirty="0" err="1"/>
              <a:t>aliquet</a:t>
            </a:r>
            <a:r>
              <a:rPr lang="pl-PL" sz="1800" dirty="0"/>
              <a:t> </a:t>
            </a:r>
            <a:r>
              <a:rPr lang="pl-PL" sz="1800" dirty="0" err="1"/>
              <a:t>arcu</a:t>
            </a:r>
            <a:r>
              <a:rPr lang="pl-PL" sz="1800" dirty="0"/>
              <a:t> </a:t>
            </a:r>
            <a:r>
              <a:rPr lang="pl-PL" sz="1800" dirty="0" err="1"/>
              <a:t>eu</a:t>
            </a:r>
            <a:r>
              <a:rPr lang="pl-PL" sz="1800" dirty="0"/>
              <a:t> </a:t>
            </a:r>
            <a:r>
              <a:rPr lang="pl-PL" sz="1800" dirty="0" err="1"/>
              <a:t>placerat</a:t>
            </a:r>
            <a:r>
              <a:rPr lang="pl-PL" sz="1800" dirty="0"/>
              <a:t> </a:t>
            </a:r>
            <a:r>
              <a:rPr lang="pl-PL" sz="1800" dirty="0" err="1"/>
              <a:t>iaculis</a:t>
            </a:r>
            <a:r>
              <a:rPr lang="pl-PL" sz="1800" dirty="0"/>
              <a:t>. In </a:t>
            </a:r>
            <a:r>
              <a:rPr lang="pl-PL" sz="1800" dirty="0" err="1"/>
              <a:t>rutrum</a:t>
            </a:r>
            <a:r>
              <a:rPr lang="pl-PL" sz="1800" dirty="0"/>
              <a:t> </a:t>
            </a:r>
            <a:r>
              <a:rPr lang="pl-PL" sz="1800" dirty="0" err="1"/>
              <a:t>nibh</a:t>
            </a:r>
            <a:r>
              <a:rPr lang="pl-PL" sz="1800" dirty="0"/>
              <a:t> et </a:t>
            </a:r>
            <a:r>
              <a:rPr lang="pl-PL" sz="1800" dirty="0" err="1"/>
              <a:t>hendrerit</a:t>
            </a:r>
            <a:r>
              <a:rPr lang="pl-PL" sz="1800" dirty="0"/>
              <a:t> </a:t>
            </a:r>
            <a:r>
              <a:rPr lang="pl-PL" sz="1800" dirty="0" err="1" smtClean="0"/>
              <a:t>aliquam</a:t>
            </a:r>
            <a:r>
              <a:rPr lang="pl-PL" sz="1800" dirty="0" smtClean="0"/>
              <a:t>. </a:t>
            </a:r>
          </a:p>
          <a:p>
            <a:pPr marL="0" indent="0">
              <a:buNone/>
            </a:pPr>
            <a:r>
              <a:rPr lang="pl-PL" sz="1800" dirty="0" err="1" smtClean="0"/>
              <a:t>Praesent</a:t>
            </a:r>
            <a:r>
              <a:rPr lang="pl-PL" sz="1800" dirty="0" smtClean="0"/>
              <a:t> </a:t>
            </a:r>
            <a:r>
              <a:rPr lang="pl-PL" sz="1800" dirty="0"/>
              <a:t>vitae </a:t>
            </a:r>
            <a:r>
              <a:rPr lang="pl-PL" sz="1800" dirty="0" err="1"/>
              <a:t>molestie</a:t>
            </a:r>
            <a:r>
              <a:rPr lang="pl-PL" sz="1800" dirty="0"/>
              <a:t> eros. </a:t>
            </a:r>
            <a:r>
              <a:rPr lang="pl-PL" sz="1800" dirty="0" err="1"/>
              <a:t>Ut</a:t>
            </a:r>
            <a:r>
              <a:rPr lang="pl-PL" sz="1800" dirty="0"/>
              <a:t> </a:t>
            </a:r>
            <a:r>
              <a:rPr lang="pl-PL" sz="1800" dirty="0" err="1"/>
              <a:t>sed</a:t>
            </a:r>
            <a:r>
              <a:rPr lang="pl-PL" sz="1800" dirty="0"/>
              <a:t> </a:t>
            </a:r>
            <a:r>
              <a:rPr lang="pl-PL" sz="1800" dirty="0" err="1"/>
              <a:t>nibh</a:t>
            </a:r>
            <a:r>
              <a:rPr lang="pl-PL" sz="1800" dirty="0"/>
              <a:t> </a:t>
            </a:r>
            <a:r>
              <a:rPr lang="pl-PL" sz="1800" dirty="0" err="1"/>
              <a:t>magna</a:t>
            </a:r>
            <a:r>
              <a:rPr lang="pl-PL" sz="1800" dirty="0"/>
              <a:t>. </a:t>
            </a:r>
            <a:r>
              <a:rPr lang="pl-PL" sz="1800" dirty="0" err="1"/>
              <a:t>Donec</a:t>
            </a:r>
            <a:r>
              <a:rPr lang="pl-PL" sz="1800" dirty="0"/>
              <a:t> </a:t>
            </a:r>
            <a:r>
              <a:rPr lang="pl-PL" sz="1800" dirty="0" err="1"/>
              <a:t>eget</a:t>
            </a:r>
            <a:r>
              <a:rPr lang="pl-PL" sz="1800" dirty="0"/>
              <a:t> </a:t>
            </a:r>
            <a:r>
              <a:rPr lang="pl-PL" sz="1800" dirty="0" err="1"/>
              <a:t>libero</a:t>
            </a:r>
            <a:r>
              <a:rPr lang="pl-PL" sz="1800" dirty="0"/>
              <a:t> sit </a:t>
            </a:r>
            <a:r>
              <a:rPr lang="pl-PL" sz="1800" dirty="0" err="1"/>
              <a:t>amet</a:t>
            </a:r>
            <a:r>
              <a:rPr lang="pl-PL" sz="1800" dirty="0"/>
              <a:t> </a:t>
            </a:r>
            <a:r>
              <a:rPr lang="pl-PL" sz="1800" dirty="0" err="1"/>
              <a:t>sapien</a:t>
            </a:r>
            <a:r>
              <a:rPr lang="pl-PL" sz="1800" dirty="0"/>
              <a:t> </a:t>
            </a:r>
            <a:r>
              <a:rPr lang="pl-PL" sz="1800" dirty="0" err="1"/>
              <a:t>scelerisque</a:t>
            </a:r>
            <a:r>
              <a:rPr lang="pl-PL" sz="1800" dirty="0"/>
              <a:t> </a:t>
            </a:r>
            <a:r>
              <a:rPr lang="pl-PL" sz="1800" dirty="0" err="1"/>
              <a:t>posuere</a:t>
            </a:r>
            <a:r>
              <a:rPr lang="pl-PL" sz="1800" dirty="0"/>
              <a:t>. </a:t>
            </a:r>
            <a:r>
              <a:rPr lang="pl-PL" sz="1800" dirty="0" err="1"/>
              <a:t>Pellentesque</a:t>
            </a:r>
            <a:r>
              <a:rPr lang="pl-PL" sz="1800" dirty="0"/>
              <a:t> a </a:t>
            </a:r>
            <a:r>
              <a:rPr lang="pl-PL" sz="1800" dirty="0" err="1"/>
              <a:t>posuere</a:t>
            </a:r>
            <a:r>
              <a:rPr lang="pl-PL" sz="1800" dirty="0"/>
              <a:t> </a:t>
            </a:r>
            <a:r>
              <a:rPr lang="pl-PL" sz="1800" dirty="0" err="1"/>
              <a:t>sapien</a:t>
            </a:r>
            <a:r>
              <a:rPr lang="pl-PL" sz="1800" dirty="0"/>
              <a:t>. </a:t>
            </a:r>
            <a:r>
              <a:rPr lang="pl-PL" sz="1800" dirty="0" err="1"/>
              <a:t>Etiam</a:t>
            </a:r>
            <a:r>
              <a:rPr lang="pl-PL" sz="1800" dirty="0"/>
              <a:t> </a:t>
            </a:r>
            <a:r>
              <a:rPr lang="pl-PL" sz="1800" dirty="0" err="1"/>
              <a:t>at</a:t>
            </a:r>
            <a:r>
              <a:rPr lang="pl-PL" sz="1800" dirty="0"/>
              <a:t> </a:t>
            </a:r>
            <a:r>
              <a:rPr lang="pl-PL" sz="1800" dirty="0" err="1"/>
              <a:t>mattis</a:t>
            </a:r>
            <a:r>
              <a:rPr lang="pl-PL" sz="1800" dirty="0"/>
              <a:t> </a:t>
            </a:r>
            <a:r>
              <a:rPr lang="pl-PL" sz="1800" dirty="0" err="1"/>
              <a:t>est</a:t>
            </a:r>
            <a:r>
              <a:rPr lang="pl-PL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5716950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4635730"/>
      </p:ext>
    </p:extLst>
  </p:cSld>
  <p:clrMapOvr>
    <a:masterClrMapping/>
  </p:clrMapOvr>
</p:sld>
</file>

<file path=ppt/theme/theme1.xml><?xml version="1.0" encoding="utf-8"?>
<a:theme xmlns:a="http://schemas.openxmlformats.org/drawingml/2006/main" name="iit_pwste1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iit_pwste1</Template>
  <TotalTime>12</TotalTime>
  <Words>237</Words>
  <Application>Microsoft Office PowerPoint</Application>
  <PresentationFormat>Pokaz na ekranie (4:3)</PresentationFormat>
  <Paragraphs>30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10" baseType="lpstr">
      <vt:lpstr>Arial</vt:lpstr>
      <vt:lpstr>Calibri</vt:lpstr>
      <vt:lpstr>Verdana</vt:lpstr>
      <vt:lpstr>iit_pwste1</vt:lpstr>
      <vt:lpstr>Jak prawidłowo wykonać prezentację pracy dyplomowej  w IIT PWSTE w Jarosławiu</vt:lpstr>
      <vt:lpstr>Cel i zakres pracy</vt:lpstr>
      <vt:lpstr>Schemat działania komputera</vt:lpstr>
      <vt:lpstr>Wybór slajdów</vt:lpstr>
      <vt:lpstr>Przykład tekstu akapitowego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prawidłowo wykonać prezentację pracy dyplomowej  w IIT PWSTE w Jarosławiu</dc:title>
  <dc:creator>Misiek</dc:creator>
  <cp:lastModifiedBy>iwonakg</cp:lastModifiedBy>
  <cp:revision>4</cp:revision>
  <dcterms:created xsi:type="dcterms:W3CDTF">2013-10-07T15:33:57Z</dcterms:created>
  <dcterms:modified xsi:type="dcterms:W3CDTF">2017-06-20T06:33:38Z</dcterms:modified>
</cp:coreProperties>
</file>