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4" r:id="rId10"/>
  </p:sldIdLst>
  <p:sldSz cx="9144000" cy="5143500" type="screen16x9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8601"/>
    <a:srgbClr val="D07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756" y="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ltGray">
          <a:xfrm>
            <a:off x="2" y="0"/>
            <a:ext cx="9143999" cy="385157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516886"/>
            <a:ext cx="8077200" cy="1255014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5800" y="1371600"/>
            <a:ext cx="8077200" cy="1124712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6B45-3A22-4A72-BB15-C4C3EEE112B4}" type="datetimeFigureOut">
              <a:rPr lang="pl-PL" smtClean="0"/>
              <a:pPr/>
              <a:t>2018-12-04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F1CA-A5BE-4013-B5C6-9E647802F1C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0" y="3846251"/>
            <a:ext cx="9144000" cy="3429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6B45-3A22-4A72-BB15-C4C3EEE112B4}" type="datetimeFigureOut">
              <a:rPr lang="pl-PL" smtClean="0"/>
              <a:pPr/>
              <a:t>2018-12-04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F1CA-A5BE-4013-B5C6-9E647802F1C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invGray">
          <a:xfrm>
            <a:off x="6598920" y="0"/>
            <a:ext cx="45720" cy="51435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 bwMode="ltGray">
          <a:xfrm>
            <a:off x="6647689" y="0"/>
            <a:ext cx="2514601" cy="51435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781800" y="205981"/>
            <a:ext cx="1905000" cy="4388644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4388644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6B45-3A22-4A72-BB15-C4C3EEE112B4}" type="datetimeFigureOut">
              <a:rPr lang="pl-PL" smtClean="0"/>
              <a:pPr/>
              <a:t>2018-12-04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2640597" y="4783095"/>
            <a:ext cx="3836404" cy="273844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F1CA-A5BE-4013-B5C6-9E647802F1C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6586"/>
            <a:ext cx="8229600" cy="939546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6B45-3A22-4A72-BB15-C4C3EEE112B4}" type="datetimeFigureOut">
              <a:rPr lang="pl-PL" smtClean="0"/>
              <a:pPr/>
              <a:t>2018-12-04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F1CA-A5BE-4013-B5C6-9E647802F1C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 bwMode="ltGray">
          <a:xfrm>
            <a:off x="0" y="2"/>
            <a:ext cx="9144000" cy="195189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invGray">
          <a:xfrm>
            <a:off x="0" y="1951890"/>
            <a:ext cx="9144000" cy="3429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49808" y="89154"/>
            <a:ext cx="8013192" cy="1227582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40664" y="1371600"/>
            <a:ext cx="8022336" cy="51435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6B45-3A22-4A72-BB15-C4C3EEE112B4}" type="datetimeFigureOut">
              <a:rPr lang="pl-PL" smtClean="0"/>
              <a:pPr/>
              <a:t>2018-12-04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F1CA-A5BE-4013-B5C6-9E647802F1C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330452"/>
            <a:ext cx="4038600" cy="3467862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330452"/>
            <a:ext cx="4038600" cy="34678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6B45-3A22-4A72-BB15-C4C3EEE112B4}" type="datetimeFigureOut">
              <a:rPr lang="pl-PL" smtClean="0"/>
              <a:pPr/>
              <a:t>2018-12-04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F1CA-A5BE-4013-B5C6-9E647802F1C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74241"/>
            <a:ext cx="4040188" cy="536516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1837134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7" y="1274241"/>
            <a:ext cx="4041775" cy="536516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7" y="1837134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6B45-3A22-4A72-BB15-C4C3EEE112B4}" type="datetimeFigureOut">
              <a:rPr lang="pl-PL" smtClean="0"/>
              <a:pPr/>
              <a:t>2018-12-04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F1CA-A5BE-4013-B5C6-9E647802F1C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6B45-3A22-4A72-BB15-C4C3EEE112B4}" type="datetimeFigureOut">
              <a:rPr lang="pl-PL" smtClean="0"/>
              <a:pPr/>
              <a:t>2018-12-04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F1CA-A5BE-4013-B5C6-9E647802F1C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6B45-3A22-4A72-BB15-C4C3EEE112B4}" type="datetimeFigureOut">
              <a:rPr lang="pl-PL" smtClean="0"/>
              <a:pPr/>
              <a:t>2018-12-04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F1CA-A5BE-4013-B5C6-9E647802F1C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838" y="114300"/>
            <a:ext cx="2523744" cy="733806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19379" y="1307350"/>
            <a:ext cx="5920641" cy="34191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7838" y="1297514"/>
            <a:ext cx="2468880" cy="3429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BD6B45-3A22-4A72-BB15-C4C3EEE112B4}" type="datetimeFigureOut">
              <a:rPr lang="pl-PL" smtClean="0"/>
              <a:pPr/>
              <a:t>2018-12-04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1F1CA-A5BE-4013-B5C6-9E647802F1C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2" name="Prostokąt 11"/>
          <p:cNvSpPr/>
          <p:nvPr/>
        </p:nvSpPr>
        <p:spPr bwMode="invGray">
          <a:xfrm>
            <a:off x="2855737" y="0"/>
            <a:ext cx="45720" cy="1090422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 bwMode="invGray">
          <a:xfrm>
            <a:off x="2855737" y="0"/>
            <a:ext cx="45720" cy="1090422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4592" y="116586"/>
            <a:ext cx="2525150" cy="733806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903807" y="1113606"/>
            <a:ext cx="6247397" cy="4029894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4592" y="1296162"/>
            <a:ext cx="2468880" cy="3429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164592" y="877824"/>
            <a:ext cx="2523744" cy="150876"/>
          </a:xfrm>
        </p:spPr>
        <p:txBody>
          <a:bodyPr/>
          <a:lstStyle/>
          <a:p>
            <a:fld id="{67BD6B45-3A22-4A72-BB15-C4C3EEE112B4}" type="datetimeFigureOut">
              <a:rPr lang="pl-PL" smtClean="0"/>
              <a:pPr/>
              <a:t>2018-12-04</a:t>
            </a:fld>
            <a:endParaRPr lang="pl-PL"/>
          </a:p>
        </p:txBody>
      </p:sp>
      <p:sp>
        <p:nvSpPr>
          <p:cNvPr id="11" name="Prostokąt 10"/>
          <p:cNvSpPr/>
          <p:nvPr/>
        </p:nvSpPr>
        <p:spPr>
          <a:xfrm>
            <a:off x="2855737" y="0"/>
            <a:ext cx="45720" cy="51435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 bwMode="invGray">
          <a:xfrm>
            <a:off x="2855737" y="0"/>
            <a:ext cx="45720" cy="51435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3035808" y="877824"/>
            <a:ext cx="5193792" cy="150876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339328" y="877824"/>
            <a:ext cx="733864" cy="150876"/>
          </a:xfrm>
        </p:spPr>
        <p:txBody>
          <a:bodyPr/>
          <a:lstStyle/>
          <a:p>
            <a:fld id="{CCF1F1CA-A5BE-4013-B5C6-9E647802F1C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/>
          <p:cNvSpPr/>
          <p:nvPr/>
        </p:nvSpPr>
        <p:spPr bwMode="invGray">
          <a:xfrm>
            <a:off x="0" y="1076921"/>
            <a:ext cx="9144000" cy="3429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Prostokąt 6"/>
          <p:cNvSpPr/>
          <p:nvPr/>
        </p:nvSpPr>
        <p:spPr bwMode="ltGray">
          <a:xfrm>
            <a:off x="2" y="0"/>
            <a:ext cx="9143999" cy="10753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114300"/>
            <a:ext cx="8229600" cy="938297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331393"/>
            <a:ext cx="8229600" cy="3469207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4857749"/>
            <a:ext cx="2133600" cy="20574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7BD6B45-3A22-4A72-BB15-C4C3EEE112B4}" type="datetimeFigureOut">
              <a:rPr lang="pl-PL" smtClean="0"/>
              <a:pPr/>
              <a:t>2018-12-04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2640598" y="4857749"/>
            <a:ext cx="5507719" cy="20574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204396" y="4857749"/>
            <a:ext cx="733864" cy="20574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CF1F1CA-A5BE-4013-B5C6-9E647802F1C4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eg"/><Relationship Id="rId13" Type="http://schemas.openxmlformats.org/officeDocument/2006/relationships/image" Target="../media/image19.png"/><Relationship Id="rId18" Type="http://schemas.openxmlformats.org/officeDocument/2006/relationships/image" Target="../media/image2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17" Type="http://schemas.openxmlformats.org/officeDocument/2006/relationships/image" Target="../media/image23.png"/><Relationship Id="rId2" Type="http://schemas.openxmlformats.org/officeDocument/2006/relationships/image" Target="../media/image8.jpeg"/><Relationship Id="rId16" Type="http://schemas.openxmlformats.org/officeDocument/2006/relationships/image" Target="../media/image22.jpeg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21.png"/><Relationship Id="rId10" Type="http://schemas.openxmlformats.org/officeDocument/2006/relationships/image" Target="../media/image16.png"/><Relationship Id="rId19" Type="http://schemas.openxmlformats.org/officeDocument/2006/relationships/image" Target="../media/image25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8000" b="-1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logo@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224" y="3857634"/>
            <a:ext cx="4938120" cy="833438"/>
          </a:xfrm>
          <a:prstGeom prst="rect">
            <a:avLst/>
          </a:prstGeom>
        </p:spPr>
      </p:pic>
      <p:sp>
        <p:nvSpPr>
          <p:cNvPr id="3" name="Strzałka w prawo 2">
            <a:hlinkClick r:id="" action="ppaction://hlinkshowjump?jump=nextslide"/>
          </p:cNvPr>
          <p:cNvSpPr/>
          <p:nvPr/>
        </p:nvSpPr>
        <p:spPr>
          <a:xfrm>
            <a:off x="8501090" y="4714890"/>
            <a:ext cx="500066" cy="285752"/>
          </a:xfrm>
          <a:prstGeom prst="rightArrow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C00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 bright="-16000"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rgbClr val="FFC000"/>
                </a:solidFill>
              </a:rPr>
              <a:t>Plan Prezentacji</a:t>
            </a:r>
            <a:endParaRPr lang="pl-PL" dirty="0">
              <a:solidFill>
                <a:srgbClr val="FFC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31393"/>
            <a:ext cx="5614998" cy="1811861"/>
          </a:xfrm>
        </p:spPr>
        <p:txBody>
          <a:bodyPr>
            <a:normAutofit/>
          </a:bodyPr>
          <a:lstStyle/>
          <a:p>
            <a:pPr marL="633222" indent="-514350">
              <a:buFont typeface="+mj-lt"/>
              <a:buAutoNum type="arabicPeriod"/>
            </a:pPr>
            <a:r>
              <a:rPr lang="pl-PL" sz="2000" b="1" dirty="0" smtClean="0"/>
              <a:t>O nas – Poznaj </a:t>
            </a:r>
            <a:r>
              <a:rPr lang="pl-PL" sz="2000" b="1" dirty="0" err="1" smtClean="0"/>
              <a:t>evoSOLUTIONS</a:t>
            </a:r>
            <a:endParaRPr lang="pl-PL" sz="2000" b="1" dirty="0" smtClean="0"/>
          </a:p>
          <a:p>
            <a:pPr marL="633222" indent="-514350">
              <a:buFont typeface="+mj-lt"/>
              <a:buAutoNum type="arabicPeriod"/>
            </a:pPr>
            <a:r>
              <a:rPr lang="pl-PL" sz="2000" b="1" dirty="0" smtClean="0"/>
              <a:t>Przykładowe oferty pracy</a:t>
            </a:r>
          </a:p>
          <a:p>
            <a:pPr marL="633222" indent="-514350">
              <a:buFont typeface="+mj-lt"/>
              <a:buAutoNum type="arabicPeriod"/>
            </a:pPr>
            <a:r>
              <a:rPr lang="pl-PL" sz="2000" b="1" dirty="0" smtClean="0"/>
              <a:t>Nasze motto</a:t>
            </a:r>
          </a:p>
          <a:p>
            <a:pPr marL="633222" indent="-514350">
              <a:buFont typeface="+mj-lt"/>
              <a:buAutoNum type="arabicPeriod"/>
            </a:pPr>
            <a:r>
              <a:rPr lang="pl-PL" sz="2000" b="1" dirty="0" smtClean="0"/>
              <a:t>Zaufali nam</a:t>
            </a:r>
          </a:p>
          <a:p>
            <a:pPr marL="633222" indent="-514350">
              <a:buFont typeface="+mj-lt"/>
              <a:buAutoNum type="arabicPeriod"/>
            </a:pPr>
            <a:r>
              <a:rPr lang="pl-PL" sz="2000" b="1" dirty="0" smtClean="0"/>
              <a:t>Kontakt</a:t>
            </a:r>
            <a:endParaRPr lang="pl-PL" sz="2000" b="1" dirty="0"/>
          </a:p>
        </p:txBody>
      </p:sp>
      <p:pic>
        <p:nvPicPr>
          <p:cNvPr id="4" name="Obraz 3" descr="logo@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44" y="4643452"/>
            <a:ext cx="2571768" cy="404809"/>
          </a:xfrm>
          <a:prstGeom prst="rect">
            <a:avLst/>
          </a:prstGeom>
        </p:spPr>
      </p:pic>
      <p:sp>
        <p:nvSpPr>
          <p:cNvPr id="5" name="Strzałka w prawo 4">
            <a:hlinkClick r:id="" action="ppaction://hlinkshowjump?jump=nextslide"/>
          </p:cNvPr>
          <p:cNvSpPr/>
          <p:nvPr/>
        </p:nvSpPr>
        <p:spPr>
          <a:xfrm>
            <a:off x="8501090" y="4714890"/>
            <a:ext cx="500066" cy="285752"/>
          </a:xfrm>
          <a:prstGeom prst="rightArrow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C00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trzałka w prawo 5">
            <a:hlinkClick r:id="" action="ppaction://hlinkshowjump?jump=previousslide"/>
          </p:cNvPr>
          <p:cNvSpPr/>
          <p:nvPr/>
        </p:nvSpPr>
        <p:spPr>
          <a:xfrm rot="10800000">
            <a:off x="7929586" y="4714890"/>
            <a:ext cx="500066" cy="285752"/>
          </a:xfrm>
          <a:prstGeom prst="rightArrow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C00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 nas – Poznaj </a:t>
            </a:r>
            <a:r>
              <a:rPr lang="pl-PL" dirty="0" err="1" smtClean="0"/>
              <a:t>evoSOLUTIONS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2844" y="1285866"/>
            <a:ext cx="4038600" cy="3467862"/>
          </a:xfrm>
        </p:spPr>
        <p:txBody>
          <a:bodyPr anchor="t">
            <a:normAutofit/>
          </a:bodyPr>
          <a:lstStyle/>
          <a:p>
            <a:r>
              <a:rPr lang="pl-PL" sz="1400" dirty="0" smtClean="0"/>
              <a:t>Jesteśmy firmą działającą w obszarach </a:t>
            </a:r>
            <a:r>
              <a:rPr lang="pl-PL" sz="1400" b="1" dirty="0" smtClean="0"/>
              <a:t>optymalizacji biznesu, </a:t>
            </a:r>
            <a:r>
              <a:rPr lang="pl-PL" sz="1400" b="1" dirty="0" err="1" smtClean="0"/>
              <a:t>outsorcingu</a:t>
            </a:r>
            <a:r>
              <a:rPr lang="pl-PL" sz="1400" b="1" dirty="0" smtClean="0"/>
              <a:t>, </a:t>
            </a:r>
            <a:r>
              <a:rPr lang="pl-PL" sz="1400" dirty="0" smtClean="0"/>
              <a:t> oraz </a:t>
            </a:r>
            <a:r>
              <a:rPr lang="pl-PL" sz="1400" b="1" dirty="0" smtClean="0"/>
              <a:t>consultingu HR</a:t>
            </a:r>
            <a:r>
              <a:rPr lang="pl-PL" sz="1400" dirty="0" smtClean="0"/>
              <a:t>.</a:t>
            </a:r>
          </a:p>
          <a:p>
            <a:r>
              <a:rPr lang="pl-PL" sz="1400" b="1" dirty="0" smtClean="0"/>
              <a:t>Solidność, wysoka jakość </a:t>
            </a:r>
            <a:r>
              <a:rPr lang="pl-PL" sz="1400" dirty="0" smtClean="0"/>
              <a:t>i </a:t>
            </a:r>
            <a:r>
              <a:rPr lang="pl-PL" sz="1400" b="1" dirty="0" smtClean="0"/>
              <a:t>indywidualne podejście</a:t>
            </a:r>
            <a:r>
              <a:rPr lang="pl-PL" sz="1400" dirty="0" smtClean="0"/>
              <a:t> do każdego projektu to nasze największe atuty.</a:t>
            </a:r>
          </a:p>
          <a:p>
            <a:r>
              <a:rPr lang="pl-PL" sz="1400" dirty="0" smtClean="0"/>
              <a:t>Świadczymy specjalistyczne usługi doradczo-szkoleniowe, </a:t>
            </a:r>
            <a:r>
              <a:rPr lang="pl-PL" sz="1400" b="1" dirty="0" smtClean="0"/>
              <a:t>pomagamy naszym klientom w rekrutacji osób niepełnosprawnych.</a:t>
            </a:r>
          </a:p>
          <a:p>
            <a:r>
              <a:rPr lang="pl-PL" sz="1400" dirty="0" smtClean="0"/>
              <a:t>Cały czas staramy się rozwijać naszą firmę, dając szanse osobom niepełnosprawnym na pełnowartościową, satysfakcjonującą pracę</a:t>
            </a:r>
          </a:p>
          <a:p>
            <a:endParaRPr lang="pl-PL" sz="1400" dirty="0" smtClean="0"/>
          </a:p>
          <a:p>
            <a:endParaRPr lang="pl-PL" sz="1400" dirty="0" smtClean="0"/>
          </a:p>
          <a:p>
            <a:endParaRPr lang="pl-PL" sz="1400" dirty="0" smtClean="0"/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2"/>
          </p:nvPr>
        </p:nvSpPr>
        <p:spPr>
          <a:xfrm>
            <a:off x="4357686" y="1285866"/>
            <a:ext cx="4643470" cy="3170124"/>
          </a:xfrm>
        </p:spPr>
        <p:txBody>
          <a:bodyPr>
            <a:noAutofit/>
          </a:bodyPr>
          <a:lstStyle/>
          <a:p>
            <a:r>
              <a:rPr lang="pl-PL" sz="1400" dirty="0" smtClean="0"/>
              <a:t>Swoją przewagę konkurencyjną budujemy w oparciu o innowacyjne metody finansowania oferowanych usług, jednocześnie </a:t>
            </a:r>
            <a:r>
              <a:rPr lang="pl-PL" sz="1400" b="1" dirty="0" smtClean="0"/>
              <a:t>aktywizując i dając szansę udziału w naszych projektach osobom niepełnosprawnym,</a:t>
            </a:r>
            <a:r>
              <a:rPr lang="pl-PL" sz="1400" dirty="0" smtClean="0"/>
              <a:t> często wykluczonym społecznie, </a:t>
            </a:r>
            <a:r>
              <a:rPr lang="pl-PL" sz="1400" b="1" dirty="0" smtClean="0"/>
              <a:t>stanowiących ponad 70% ogółu zatrudnionych </a:t>
            </a:r>
            <a:r>
              <a:rPr lang="pl-PL" sz="1400" b="1" smtClean="0"/>
              <a:t>w naszej firmie</a:t>
            </a:r>
            <a:r>
              <a:rPr lang="pl-PL" sz="1400" b="1" dirty="0" smtClean="0"/>
              <a:t>.</a:t>
            </a:r>
            <a:endParaRPr lang="pl-PL" sz="1400" dirty="0" smtClean="0"/>
          </a:p>
          <a:p>
            <a:r>
              <a:rPr lang="pl-PL" sz="1400" b="1" dirty="0" smtClean="0"/>
              <a:t>Stworzyliśmy pełnosprawny w pracy, kompetentny zespół</a:t>
            </a:r>
            <a:r>
              <a:rPr lang="pl-PL" sz="1400" dirty="0" smtClean="0"/>
              <a:t> pracowników </a:t>
            </a:r>
            <a:r>
              <a:rPr lang="pl-PL" sz="1400" dirty="0" err="1" smtClean="0"/>
              <a:t>call-center</a:t>
            </a:r>
            <a:r>
              <a:rPr lang="pl-PL" sz="1400" dirty="0" smtClean="0"/>
              <a:t> oraz baz danych,</a:t>
            </a:r>
            <a:br>
              <a:rPr lang="pl-PL" sz="1400" dirty="0" smtClean="0"/>
            </a:br>
            <a:r>
              <a:rPr lang="pl-PL" sz="1400" b="1" dirty="0" smtClean="0"/>
              <a:t>składający się z pracowników z orzeczeniem o niepełnosprawności.</a:t>
            </a:r>
            <a:endParaRPr lang="pl-PL" sz="1400" dirty="0" smtClean="0"/>
          </a:p>
        </p:txBody>
      </p:sp>
      <p:pic>
        <p:nvPicPr>
          <p:cNvPr id="6" name="Obraz 5" descr="logo@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4643452"/>
            <a:ext cx="2571768" cy="404809"/>
          </a:xfrm>
          <a:prstGeom prst="rect">
            <a:avLst/>
          </a:prstGeom>
        </p:spPr>
      </p:pic>
      <p:sp>
        <p:nvSpPr>
          <p:cNvPr id="7" name="Strzałka w prawo 6">
            <a:hlinkClick r:id="" action="ppaction://hlinkshowjump?jump=nextslide"/>
          </p:cNvPr>
          <p:cNvSpPr/>
          <p:nvPr/>
        </p:nvSpPr>
        <p:spPr>
          <a:xfrm>
            <a:off x="8501090" y="4714890"/>
            <a:ext cx="500066" cy="285752"/>
          </a:xfrm>
          <a:prstGeom prst="rightArrow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C00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bg1">
                <a:lumMod val="95000"/>
                <a:lumOff val="5000"/>
              </a:schemeClr>
            </a:gs>
            <a:gs pos="12000">
              <a:schemeClr val="bg1">
                <a:lumMod val="95000"/>
                <a:lumOff val="5000"/>
              </a:schemeClr>
            </a:gs>
            <a:gs pos="20000">
              <a:schemeClr val="bg1">
                <a:lumMod val="95000"/>
                <a:lumOff val="5000"/>
              </a:schemeClr>
            </a:gs>
            <a:gs pos="100000">
              <a:schemeClr val="bg1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trzałka w prawo 2">
            <a:hlinkClick r:id="" action="ppaction://hlinkshowjump?jump=nextslide"/>
          </p:cNvPr>
          <p:cNvSpPr/>
          <p:nvPr/>
        </p:nvSpPr>
        <p:spPr>
          <a:xfrm>
            <a:off x="8501090" y="4714890"/>
            <a:ext cx="500066" cy="285752"/>
          </a:xfrm>
          <a:prstGeom prst="rightArrow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C00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trzałka w prawo 3">
            <a:hlinkClick r:id="" action="ppaction://hlinkshowjump?jump=previousslide"/>
          </p:cNvPr>
          <p:cNvSpPr/>
          <p:nvPr/>
        </p:nvSpPr>
        <p:spPr>
          <a:xfrm rot="10800000">
            <a:off x="7929586" y="4714890"/>
            <a:ext cx="500066" cy="285752"/>
          </a:xfrm>
          <a:prstGeom prst="rightArrow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C00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857238"/>
            <a:ext cx="3429000" cy="326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pole tekstowe 5"/>
          <p:cNvSpPr txBox="1"/>
          <p:nvPr/>
        </p:nvSpPr>
        <p:spPr>
          <a:xfrm>
            <a:off x="357158" y="1071552"/>
            <a:ext cx="52149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 smtClean="0"/>
              <a:t>JESTEŚ OSOBĄ NIEPEŁNOSPRAWNĄ?</a:t>
            </a:r>
          </a:p>
          <a:p>
            <a:r>
              <a:rPr lang="pl-PL" sz="2400" b="1" dirty="0" smtClean="0">
                <a:solidFill>
                  <a:srgbClr val="FF9900"/>
                </a:solidFill>
              </a:rPr>
              <a:t>ZNAJDŹ PRACĘ JUŻ DZIŚ!</a:t>
            </a:r>
            <a:endParaRPr lang="pl-PL" sz="2400" b="1" dirty="0">
              <a:solidFill>
                <a:srgbClr val="FF9900"/>
              </a:solidFill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428596" y="2357436"/>
            <a:ext cx="371477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000" dirty="0" smtClean="0"/>
              <a:t>Przekonujemy firmę do aktywizacji osób niepełnosprawnych pokazując przykład </a:t>
            </a:r>
            <a:r>
              <a:rPr lang="pl-PL" sz="1000" dirty="0" err="1" smtClean="0"/>
              <a:t>evoSOLUTIONS</a:t>
            </a:r>
            <a:r>
              <a:rPr lang="pl-PL" sz="1000" dirty="0" smtClean="0"/>
              <a:t>.</a:t>
            </a:r>
          </a:p>
          <a:p>
            <a:endParaRPr lang="pl-PL" dirty="0"/>
          </a:p>
        </p:txBody>
      </p:sp>
      <p:sp>
        <p:nvSpPr>
          <p:cNvPr id="8" name="Prostokąt 7"/>
          <p:cNvSpPr/>
          <p:nvPr/>
        </p:nvSpPr>
        <p:spPr>
          <a:xfrm>
            <a:off x="71406" y="4643452"/>
            <a:ext cx="396191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 smtClean="0"/>
              <a:t>Zarejestruj sie na: </a:t>
            </a:r>
            <a:r>
              <a:rPr lang="pl-PL" sz="1600" dirty="0" err="1" smtClean="0"/>
              <a:t>praca.evosolutions.com.pl</a:t>
            </a:r>
            <a:endParaRPr lang="pl-PL" sz="1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Przykładowe oferty pracy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214282" y="1643056"/>
            <a:ext cx="292895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>
                <a:solidFill>
                  <a:srgbClr val="FFFF00"/>
                </a:solidFill>
              </a:rPr>
              <a:t>Pracownik Baz danych</a:t>
            </a:r>
          </a:p>
          <a:p>
            <a:r>
              <a:rPr lang="pl-PL" sz="1400" dirty="0" smtClean="0"/>
              <a:t>Jesteś gotowy na nowe wyzwania?</a:t>
            </a:r>
          </a:p>
          <a:p>
            <a:r>
              <a:rPr lang="pl-PL" sz="1400" dirty="0" smtClean="0"/>
              <a:t>Jesteś samodzielny i skoncentrowany na osiąganiu wyznaczonych  celów?</a:t>
            </a:r>
          </a:p>
          <a:p>
            <a:r>
              <a:rPr lang="pl-PL" sz="1400" dirty="0" smtClean="0"/>
              <a:t>Potrafisz dobrze obsługiwać komputer i chcesz nauczyć się czego nowego?</a:t>
            </a:r>
            <a:endParaRPr lang="pl-PL" sz="1400" dirty="0"/>
          </a:p>
        </p:txBody>
      </p:sp>
      <p:sp>
        <p:nvSpPr>
          <p:cNvPr id="6" name="pole tekstowe 5"/>
          <p:cNvSpPr txBox="1"/>
          <p:nvPr/>
        </p:nvSpPr>
        <p:spPr>
          <a:xfrm>
            <a:off x="3286116" y="1643056"/>
            <a:ext cx="264320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>
                <a:solidFill>
                  <a:srgbClr val="FFFF00"/>
                </a:solidFill>
              </a:rPr>
              <a:t>Pracownik </a:t>
            </a:r>
            <a:r>
              <a:rPr lang="pl-PL" sz="2000" b="1" dirty="0" err="1" smtClean="0">
                <a:solidFill>
                  <a:srgbClr val="FFFF00"/>
                </a:solidFill>
              </a:rPr>
              <a:t>Call</a:t>
            </a:r>
            <a:r>
              <a:rPr lang="pl-PL" sz="2000" b="1" dirty="0" smtClean="0">
                <a:solidFill>
                  <a:srgbClr val="FFFF00"/>
                </a:solidFill>
              </a:rPr>
              <a:t> Center</a:t>
            </a:r>
          </a:p>
          <a:p>
            <a:r>
              <a:rPr lang="pl-PL" sz="1400" dirty="0" smtClean="0"/>
              <a:t>Nie masz doświadczenia?</a:t>
            </a:r>
          </a:p>
          <a:p>
            <a:r>
              <a:rPr lang="pl-PL" sz="1400" dirty="0" smtClean="0"/>
              <a:t>Dla nas najważniejsza jest Twoja osobowość!</a:t>
            </a:r>
          </a:p>
          <a:p>
            <a:r>
              <a:rPr lang="pl-PL" sz="1400" dirty="0" smtClean="0"/>
              <a:t>Wystarczy dobra dykcja oraz swoboda w prowadzeniu rozmów telefonicznych!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6215074" y="1643056"/>
            <a:ext cx="27146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err="1" smtClean="0">
                <a:solidFill>
                  <a:srgbClr val="FFFF00"/>
                </a:solidFill>
              </a:rPr>
              <a:t>Rekruter</a:t>
            </a:r>
            <a:endParaRPr lang="pl-PL" sz="2000" b="1" dirty="0" smtClean="0">
              <a:solidFill>
                <a:srgbClr val="FFFF00"/>
              </a:solidFill>
            </a:endParaRPr>
          </a:p>
          <a:p>
            <a:r>
              <a:rPr lang="pl-PL" sz="1400" dirty="0" smtClean="0"/>
              <a:t>Jesteś nastawiony na osiągnięcie wyznaczonych celów?</a:t>
            </a:r>
          </a:p>
          <a:p>
            <a:r>
              <a:rPr lang="pl-PL" sz="1400" dirty="0" smtClean="0"/>
              <a:t>Cechujesz się dobrą organizacją pracy?</a:t>
            </a:r>
          </a:p>
          <a:p>
            <a:r>
              <a:rPr lang="pl-PL" sz="1400" dirty="0" smtClean="0"/>
              <a:t>Lubisz kontakt z ludźmi?</a:t>
            </a:r>
          </a:p>
        </p:txBody>
      </p:sp>
      <p:pic>
        <p:nvPicPr>
          <p:cNvPr id="8" name="Obraz 7" descr="logo@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4643452"/>
            <a:ext cx="2571768" cy="404809"/>
          </a:xfrm>
          <a:prstGeom prst="rect">
            <a:avLst/>
          </a:prstGeom>
        </p:spPr>
      </p:pic>
      <p:sp>
        <p:nvSpPr>
          <p:cNvPr id="9" name="Strzałka w prawo 8">
            <a:hlinkClick r:id="" action="ppaction://hlinkshowjump?jump=nextslide"/>
          </p:cNvPr>
          <p:cNvSpPr/>
          <p:nvPr/>
        </p:nvSpPr>
        <p:spPr>
          <a:xfrm>
            <a:off x="8501090" y="4714890"/>
            <a:ext cx="500066" cy="285752"/>
          </a:xfrm>
          <a:prstGeom prst="rightArrow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C00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Strzałka w prawo 9">
            <a:hlinkClick r:id="" action="ppaction://hlinkshowjump?jump=previousslide"/>
          </p:cNvPr>
          <p:cNvSpPr/>
          <p:nvPr/>
        </p:nvSpPr>
        <p:spPr>
          <a:xfrm rot="10800000">
            <a:off x="7929586" y="4714890"/>
            <a:ext cx="500066" cy="285752"/>
          </a:xfrm>
          <a:prstGeom prst="rightArrow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C00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Nasze motto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330452"/>
            <a:ext cx="6543692" cy="346786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sz="2200" dirty="0" smtClean="0"/>
              <a:t>„Zatrudnienie osób niepełnosprawnych przede wszystkim uwrażliwiło zespół, co wzmogło w nim chęć niesienia pomocy. Z pewnością podniosło świadomość istnienia problemu braku zatrudniania i aktywizowania osób niepełnosprawnych. Są przecież firmy, które nie zatrudniają ani jednej osoby niepełnosprawnej. Zatrudnienie osób niepełnosprawnych pozytywnie wpłynęło na relacje pracownicze, na ich zacieśnianie, a firmie satysfakcję z faktu ich aktywizacji”</a:t>
            </a:r>
          </a:p>
          <a:p>
            <a:pPr algn="r">
              <a:buNone/>
            </a:pPr>
            <a:r>
              <a:rPr lang="pl-PL" b="1" dirty="0" smtClean="0"/>
              <a:t>Maciej Lewandowski</a:t>
            </a:r>
          </a:p>
          <a:p>
            <a:pPr algn="r">
              <a:buNone/>
            </a:pPr>
            <a:r>
              <a:rPr lang="pl-PL" sz="2200" dirty="0" smtClean="0"/>
              <a:t>manager HR – </a:t>
            </a:r>
            <a:r>
              <a:rPr lang="pl-PL" sz="2200" dirty="0" err="1" smtClean="0"/>
              <a:t>evoGroup</a:t>
            </a:r>
            <a:endParaRPr lang="pl-PL" sz="2200" dirty="0" smtClean="0"/>
          </a:p>
          <a:p>
            <a:pPr algn="r">
              <a:buNone/>
            </a:pPr>
            <a:endParaRPr lang="pl-PL" dirty="0"/>
          </a:p>
        </p:txBody>
      </p:sp>
      <p:pic>
        <p:nvPicPr>
          <p:cNvPr id="5" name="Obraz 4" descr="maciej-lewandowski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768" y="1643056"/>
            <a:ext cx="1581150" cy="1581150"/>
          </a:xfrm>
          <a:prstGeom prst="rect">
            <a:avLst/>
          </a:prstGeom>
        </p:spPr>
      </p:pic>
      <p:sp>
        <p:nvSpPr>
          <p:cNvPr id="6" name="Strzałka w prawo 5">
            <a:hlinkClick r:id="" action="ppaction://hlinkshowjump?jump=nextslide"/>
          </p:cNvPr>
          <p:cNvSpPr/>
          <p:nvPr/>
        </p:nvSpPr>
        <p:spPr>
          <a:xfrm>
            <a:off x="8501090" y="4714890"/>
            <a:ext cx="500066" cy="285752"/>
          </a:xfrm>
          <a:prstGeom prst="rightArrow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C00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7" name="Obraz 6" descr="logo@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44" y="4643452"/>
            <a:ext cx="2571768" cy="404809"/>
          </a:xfrm>
          <a:prstGeom prst="rect">
            <a:avLst/>
          </a:prstGeom>
        </p:spPr>
      </p:pic>
      <p:sp>
        <p:nvSpPr>
          <p:cNvPr id="8" name="Strzałka w prawo 7">
            <a:hlinkClick r:id="" action="ppaction://hlinkshowjump?jump=previousslide"/>
          </p:cNvPr>
          <p:cNvSpPr/>
          <p:nvPr/>
        </p:nvSpPr>
        <p:spPr>
          <a:xfrm rot="10800000">
            <a:off x="7929586" y="4714890"/>
            <a:ext cx="500066" cy="285752"/>
          </a:xfrm>
          <a:prstGeom prst="rightArrow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C00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Nasze kompetencje</a:t>
            </a:r>
            <a:endParaRPr lang="pl-PL" dirty="0"/>
          </a:p>
        </p:txBody>
      </p:sp>
      <p:pic>
        <p:nvPicPr>
          <p:cNvPr id="1026" name="Picture 2" descr="C:\Users\Mateusz\Pictures\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214560"/>
            <a:ext cx="9163831" cy="1571636"/>
          </a:xfrm>
          <a:prstGeom prst="rect">
            <a:avLst/>
          </a:prstGeom>
          <a:noFill/>
        </p:spPr>
      </p:pic>
      <p:sp>
        <p:nvSpPr>
          <p:cNvPr id="4" name="Strzałka w prawo 3">
            <a:hlinkClick r:id="" action="ppaction://hlinkshowjump?jump=nextslide"/>
          </p:cNvPr>
          <p:cNvSpPr/>
          <p:nvPr/>
        </p:nvSpPr>
        <p:spPr>
          <a:xfrm>
            <a:off x="8501090" y="4714890"/>
            <a:ext cx="500066" cy="285752"/>
          </a:xfrm>
          <a:prstGeom prst="rightArrow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C00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5" name="Obraz 4" descr="logo@2.png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lum bright="-78000" contrast="47000"/>
          </a:blip>
          <a:stretch>
            <a:fillRect/>
          </a:stretch>
        </p:blipFill>
        <p:spPr>
          <a:xfrm>
            <a:off x="142844" y="4643452"/>
            <a:ext cx="2571768" cy="404809"/>
          </a:xfrm>
          <a:prstGeom prst="rect">
            <a:avLst/>
          </a:prstGeom>
        </p:spPr>
      </p:pic>
      <p:sp>
        <p:nvSpPr>
          <p:cNvPr id="6" name="Strzałka w prawo 5">
            <a:hlinkClick r:id="" action="ppaction://hlinkshowjump?jump=previousslide"/>
          </p:cNvPr>
          <p:cNvSpPr/>
          <p:nvPr/>
        </p:nvSpPr>
        <p:spPr>
          <a:xfrm rot="10800000">
            <a:off x="7929586" y="4714890"/>
            <a:ext cx="500066" cy="285752"/>
          </a:xfrm>
          <a:prstGeom prst="rightArrow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C00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928662" y="2571750"/>
            <a:ext cx="2857520" cy="101566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pl-PL" sz="2000" b="1" dirty="0" smtClean="0">
                <a:solidFill>
                  <a:schemeClr val="bg1"/>
                </a:solidFill>
              </a:rPr>
              <a:t>Mamy kompetencje by pomóc Ci w znalezieniu idealnej pracy</a:t>
            </a:r>
            <a:endParaRPr lang="pl-PL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split orient="vert"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Zaufali nam</a:t>
            </a:r>
            <a:endParaRPr lang="pl-PL" dirty="0"/>
          </a:p>
        </p:txBody>
      </p:sp>
      <p:pic>
        <p:nvPicPr>
          <p:cNvPr id="1026" name="Picture 2" descr="http://evosolutions.com.pl/wp-content/uploads/2017/11/pobran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214428"/>
            <a:ext cx="1428750" cy="800100"/>
          </a:xfrm>
          <a:prstGeom prst="rect">
            <a:avLst/>
          </a:prstGeom>
          <a:noFill/>
        </p:spPr>
      </p:pic>
      <p:pic>
        <p:nvPicPr>
          <p:cNvPr id="1028" name="Picture 4" descr="http://evosolutions.com.pl/wp-content/uploads/2017/11/loreal-logo-fon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1214428"/>
            <a:ext cx="1123950" cy="1000132"/>
          </a:xfrm>
          <a:prstGeom prst="rect">
            <a:avLst/>
          </a:prstGeom>
          <a:noFill/>
        </p:spPr>
      </p:pic>
      <p:pic>
        <p:nvPicPr>
          <p:cNvPr id="1030" name="Picture 6" descr="http://evosolutions.com.pl/wp-content/uploads/2017/11/logo-atlas-300x209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85918" y="2285998"/>
            <a:ext cx="942975" cy="657226"/>
          </a:xfrm>
          <a:prstGeom prst="rect">
            <a:avLst/>
          </a:prstGeom>
          <a:noFill/>
        </p:spPr>
      </p:pic>
      <p:pic>
        <p:nvPicPr>
          <p:cNvPr id="1032" name="Picture 8" descr="http://evosolutions.com.pl/wp-content/uploads/2017/11/logo-ewl-1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44" y="2357436"/>
            <a:ext cx="1428750" cy="504826"/>
          </a:xfrm>
          <a:prstGeom prst="rect">
            <a:avLst/>
          </a:prstGeom>
          <a:noFill/>
        </p:spPr>
      </p:pic>
      <p:pic>
        <p:nvPicPr>
          <p:cNvPr id="1034" name="Picture 10" descr="http://evosolutions.com.pl/wp-content/uploads/2017/11/cubus_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928927" y="1214429"/>
            <a:ext cx="1000132" cy="1000132"/>
          </a:xfrm>
          <a:prstGeom prst="rect">
            <a:avLst/>
          </a:prstGeom>
          <a:noFill/>
        </p:spPr>
      </p:pic>
      <p:pic>
        <p:nvPicPr>
          <p:cNvPr id="1036" name="Picture 12" descr="http://evosolutions.com.pl/wp-content/uploads/2017/11/logo_joanna.pn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28596" y="3000378"/>
            <a:ext cx="990600" cy="676276"/>
          </a:xfrm>
          <a:prstGeom prst="rect">
            <a:avLst/>
          </a:prstGeom>
          <a:noFill/>
        </p:spPr>
      </p:pic>
      <p:pic>
        <p:nvPicPr>
          <p:cNvPr id="1038" name="Picture 14" descr="http://evosolutions.com.pl/wp-content/uploads/2017/11/delphia-true-yachts-low-res-dark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429124" y="3714758"/>
            <a:ext cx="1428750" cy="523875"/>
          </a:xfrm>
          <a:prstGeom prst="rect">
            <a:avLst/>
          </a:prstGeom>
          <a:noFill/>
        </p:spPr>
      </p:pic>
      <p:pic>
        <p:nvPicPr>
          <p:cNvPr id="1040" name="Picture 16" descr="http://evosolutions.com.pl/wp-content/uploads/2017/11/20120125_gellwe_fc_logo1.pn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143240" y="3714758"/>
            <a:ext cx="1136277" cy="642942"/>
          </a:xfrm>
          <a:prstGeom prst="rect">
            <a:avLst/>
          </a:prstGeom>
          <a:noFill/>
        </p:spPr>
      </p:pic>
      <p:pic>
        <p:nvPicPr>
          <p:cNvPr id="1042" name="Picture 18" descr="http://evosolutions.com.pl/wp-content/uploads/2017/11/gothaer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928926" y="2285998"/>
            <a:ext cx="1042154" cy="571504"/>
          </a:xfrm>
          <a:prstGeom prst="rect">
            <a:avLst/>
          </a:prstGeom>
          <a:noFill/>
        </p:spPr>
      </p:pic>
      <p:pic>
        <p:nvPicPr>
          <p:cNvPr id="1044" name="Picture 20" descr="http://evosolutions.com.pl/wp-content/uploads/2017/11/grant-thornton_logo.pn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1643042" y="3214692"/>
            <a:ext cx="1228725" cy="371475"/>
          </a:xfrm>
          <a:prstGeom prst="rect">
            <a:avLst/>
          </a:prstGeom>
          <a:noFill/>
        </p:spPr>
      </p:pic>
      <p:pic>
        <p:nvPicPr>
          <p:cNvPr id="1046" name="Picture 22" descr="http://evosolutions.com.pl/wp-content/uploads/2017/11/porr-logo.svg_.png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4000496" y="1214428"/>
            <a:ext cx="1428750" cy="952500"/>
          </a:xfrm>
          <a:prstGeom prst="rect">
            <a:avLst/>
          </a:prstGeom>
          <a:noFill/>
        </p:spPr>
      </p:pic>
      <p:pic>
        <p:nvPicPr>
          <p:cNvPr id="1048" name="Picture 24" descr="http://evosolutions.com.pl/wp-content/uploads/2017/11/greenpoint_modo.png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3286116" y="3071816"/>
            <a:ext cx="1908141" cy="500066"/>
          </a:xfrm>
          <a:prstGeom prst="rect">
            <a:avLst/>
          </a:prstGeom>
          <a:noFill/>
        </p:spPr>
      </p:pic>
      <p:pic>
        <p:nvPicPr>
          <p:cNvPr id="1050" name="Picture 26" descr="http://evosolutions.com.pl/wp-content/uploads/2017/11/top.jp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5500694" y="1214428"/>
            <a:ext cx="1428750" cy="828676"/>
          </a:xfrm>
          <a:prstGeom prst="rect">
            <a:avLst/>
          </a:prstGeom>
          <a:noFill/>
        </p:spPr>
      </p:pic>
      <p:pic>
        <p:nvPicPr>
          <p:cNvPr id="1052" name="Picture 28" descr="http://evosolutions.com.pl/wp-content/uploads/2017/11/logo_pronar_rgb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143372" y="2285998"/>
            <a:ext cx="1076325" cy="571501"/>
          </a:xfrm>
          <a:prstGeom prst="rect">
            <a:avLst/>
          </a:prstGeom>
          <a:noFill/>
        </p:spPr>
      </p:pic>
      <p:pic>
        <p:nvPicPr>
          <p:cNvPr id="1054" name="Picture 30" descr="http://evosolutions.com.pl/wp-content/uploads/2017/11/kilargo.jpg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7072330" y="1214428"/>
            <a:ext cx="1704975" cy="847725"/>
          </a:xfrm>
          <a:prstGeom prst="rect">
            <a:avLst/>
          </a:prstGeom>
          <a:noFill/>
        </p:spPr>
      </p:pic>
      <p:pic>
        <p:nvPicPr>
          <p:cNvPr id="1056" name="Picture 32" descr="http://evosolutions.com.pl/wp-content/uploads/2017/11/logo-bs-brodnica4.png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5500694" y="2143122"/>
            <a:ext cx="1095375" cy="733426"/>
          </a:xfrm>
          <a:prstGeom prst="rect">
            <a:avLst/>
          </a:prstGeom>
          <a:noFill/>
        </p:spPr>
      </p:pic>
      <p:pic>
        <p:nvPicPr>
          <p:cNvPr id="1058" name="Picture 34" descr="http://evosolutions.com.pl/wp-content/uploads/2017/11/logo_mirjanspzoospkpng.png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6786578" y="2214560"/>
            <a:ext cx="1428750" cy="1428750"/>
          </a:xfrm>
          <a:prstGeom prst="rect">
            <a:avLst/>
          </a:prstGeom>
          <a:noFill/>
        </p:spPr>
      </p:pic>
      <p:pic>
        <p:nvPicPr>
          <p:cNvPr id="1060" name="Picture 36" descr="http://evosolutions.com.pl/wp-content/uploads/2017/11/exellent-fashion.png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5500694" y="3071816"/>
            <a:ext cx="1114425" cy="485775"/>
          </a:xfrm>
          <a:prstGeom prst="rect">
            <a:avLst/>
          </a:prstGeom>
          <a:noFill/>
        </p:spPr>
      </p:pic>
      <p:pic>
        <p:nvPicPr>
          <p:cNvPr id="23" name="Obraz 22" descr="logo@2.png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42844" y="4643452"/>
            <a:ext cx="2571768" cy="404809"/>
          </a:xfrm>
          <a:prstGeom prst="rect">
            <a:avLst/>
          </a:prstGeom>
        </p:spPr>
      </p:pic>
      <p:sp>
        <p:nvSpPr>
          <p:cNvPr id="24" name="Strzałka w prawo 23">
            <a:hlinkClick r:id="" action="ppaction://hlinkshowjump?jump=nextslide"/>
          </p:cNvPr>
          <p:cNvSpPr/>
          <p:nvPr/>
        </p:nvSpPr>
        <p:spPr>
          <a:xfrm>
            <a:off x="8501090" y="4714890"/>
            <a:ext cx="500066" cy="285752"/>
          </a:xfrm>
          <a:prstGeom prst="rightArrow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C00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5" name="Strzałka w prawo 24">
            <a:hlinkClick r:id="" action="ppaction://hlinkshowjump?jump=previousslide"/>
          </p:cNvPr>
          <p:cNvSpPr/>
          <p:nvPr/>
        </p:nvSpPr>
        <p:spPr>
          <a:xfrm rot="10800000">
            <a:off x="7929586" y="4714890"/>
            <a:ext cx="500066" cy="285752"/>
          </a:xfrm>
          <a:prstGeom prst="rightArrow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C00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Kontakt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2928926" y="3357568"/>
            <a:ext cx="4143372" cy="92869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2000" dirty="0" err="1" smtClean="0">
                <a:latin typeface="Arial" pitchFamily="34" charset="0"/>
                <a:cs typeface="Arial" pitchFamily="34" charset="0"/>
              </a:rPr>
              <a:t>kontakt@evosolutions.com.pl</a:t>
            </a:r>
            <a:endParaRPr lang="pl-PL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l-PL" sz="2000" dirty="0" smtClean="0">
                <a:latin typeface="Arial" pitchFamily="34" charset="0"/>
                <a:cs typeface="Arial" pitchFamily="34" charset="0"/>
              </a:rPr>
              <a:t>22 113 14 30</a:t>
            </a:r>
            <a:endParaRPr lang="pl-PL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10" name="Picture 6" descr="Znalezione obrazy dla zapytania email icon"/>
          <p:cNvPicPr>
            <a:picLocks noChangeAspect="1" noChangeArrowheads="1"/>
          </p:cNvPicPr>
          <p:nvPr/>
        </p:nvPicPr>
        <p:blipFill>
          <a:blip r:embed="rId2" cstate="print">
            <a:lum contrast="83000"/>
          </a:blip>
          <a:srcRect/>
          <a:stretch>
            <a:fillRect/>
          </a:stretch>
        </p:blipFill>
        <p:spPr bwMode="auto">
          <a:xfrm>
            <a:off x="2786050" y="3500444"/>
            <a:ext cx="214314" cy="214314"/>
          </a:xfrm>
          <a:prstGeom prst="rect">
            <a:avLst/>
          </a:prstGeom>
          <a:noFill/>
        </p:spPr>
      </p:pic>
      <p:pic>
        <p:nvPicPr>
          <p:cNvPr id="21512" name="Picture 8" descr="Znalezione obrazy dla zapytania call icon"/>
          <p:cNvPicPr>
            <a:picLocks noChangeAspect="1" noChangeArrowheads="1"/>
          </p:cNvPicPr>
          <p:nvPr/>
        </p:nvPicPr>
        <p:blipFill>
          <a:blip r:embed="rId3" cstate="print">
            <a:lum contrast="36000"/>
          </a:blip>
          <a:srcRect/>
          <a:stretch>
            <a:fillRect/>
          </a:stretch>
        </p:blipFill>
        <p:spPr bwMode="auto">
          <a:xfrm>
            <a:off x="2786050" y="3786196"/>
            <a:ext cx="214314" cy="214314"/>
          </a:xfrm>
          <a:prstGeom prst="rect">
            <a:avLst/>
          </a:prstGeom>
          <a:noFill/>
        </p:spPr>
      </p:pic>
      <p:sp>
        <p:nvSpPr>
          <p:cNvPr id="6" name="Strzałka w prawo 5">
            <a:hlinkClick r:id="" action="ppaction://hlinkshowjump?jump=previousslide"/>
          </p:cNvPr>
          <p:cNvSpPr/>
          <p:nvPr/>
        </p:nvSpPr>
        <p:spPr>
          <a:xfrm rot="10800000">
            <a:off x="7929586" y="4714890"/>
            <a:ext cx="500066" cy="285752"/>
          </a:xfrm>
          <a:prstGeom prst="rightArrow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C000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pole tekstowe 6"/>
          <p:cNvSpPr txBox="1"/>
          <p:nvPr/>
        </p:nvSpPr>
        <p:spPr>
          <a:xfrm>
            <a:off x="2786050" y="2857502"/>
            <a:ext cx="38576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 smtClean="0">
                <a:solidFill>
                  <a:schemeClr val="bg1"/>
                </a:solidFill>
              </a:rPr>
              <a:t>Masz pytania? </a:t>
            </a:r>
            <a:br>
              <a:rPr lang="pl-PL" b="1" dirty="0" smtClean="0">
                <a:solidFill>
                  <a:schemeClr val="bg1"/>
                </a:solidFill>
              </a:rPr>
            </a:br>
            <a:r>
              <a:rPr lang="pl-PL" b="1" dirty="0" smtClean="0">
                <a:solidFill>
                  <a:schemeClr val="bg1"/>
                </a:solidFill>
              </a:rPr>
              <a:t>Napisz lub zadzwoń</a:t>
            </a:r>
            <a:endParaRPr lang="pl-PL" b="1" dirty="0">
              <a:solidFill>
                <a:schemeClr val="bg1"/>
              </a:solidFill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2500298" y="1571618"/>
            <a:ext cx="427540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l-PL" sz="2800" b="1" dirty="0" smtClean="0"/>
              <a:t>Wyślij Swoje CV na: </a:t>
            </a:r>
          </a:p>
          <a:p>
            <a:pPr algn="ctr"/>
            <a:r>
              <a:rPr lang="pl-PL" sz="2800" b="1" dirty="0" err="1" smtClean="0"/>
              <a:t>praca.evosolutions.com.pl</a:t>
            </a:r>
            <a:endParaRPr lang="pl-PL" sz="2800" b="1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ł">
  <a:themeElements>
    <a:clrScheme name="Moduł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ł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ł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620</TotalTime>
  <Words>236</Words>
  <Application>Microsoft Office PowerPoint</Application>
  <PresentationFormat>Pokaz na ekranie (16:9)</PresentationFormat>
  <Paragraphs>44</Paragraphs>
  <Slides>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5" baseType="lpstr">
      <vt:lpstr>Arial</vt:lpstr>
      <vt:lpstr>Corbel</vt:lpstr>
      <vt:lpstr>Wingdings</vt:lpstr>
      <vt:lpstr>Wingdings 2</vt:lpstr>
      <vt:lpstr>Wingdings 3</vt:lpstr>
      <vt:lpstr>Moduł</vt:lpstr>
      <vt:lpstr>Prezentacja programu PowerPoint</vt:lpstr>
      <vt:lpstr>Plan Prezentacji</vt:lpstr>
      <vt:lpstr>O nas – Poznaj evoSOLUTIONS</vt:lpstr>
      <vt:lpstr>Prezentacja programu PowerPoint</vt:lpstr>
      <vt:lpstr>Przykładowe oferty pracy</vt:lpstr>
      <vt:lpstr>Nasze motto</vt:lpstr>
      <vt:lpstr>Nasze kompetencje</vt:lpstr>
      <vt:lpstr>Zaufali nam</vt:lpstr>
      <vt:lpstr>Kontakt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Mateusz</dc:creator>
  <cp:lastModifiedBy>Iwona Kochanowska</cp:lastModifiedBy>
  <cp:revision>63</cp:revision>
  <dcterms:created xsi:type="dcterms:W3CDTF">2018-10-31T07:42:22Z</dcterms:created>
  <dcterms:modified xsi:type="dcterms:W3CDTF">2018-12-04T08:05:57Z</dcterms:modified>
</cp:coreProperties>
</file>