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47" r:id="rId1"/>
  </p:sldMasterIdLst>
  <p:notesMasterIdLst>
    <p:notesMasterId r:id="rId3"/>
  </p:notesMasterIdLst>
  <p:sldIdLst>
    <p:sldId id="258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279" autoAdjust="0"/>
  </p:normalViewPr>
  <p:slideViewPr>
    <p:cSldViewPr showGuides="1">
      <p:cViewPr varScale="1">
        <p:scale>
          <a:sx n="35" d="100"/>
          <a:sy n="35" d="100"/>
        </p:scale>
        <p:origin x="1014" y="78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22.04.2022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9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8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9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7131615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1626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1886470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22061611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11886470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22061611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15432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8230" b="0" strike="noStrike" spc="-3"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215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7507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2839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9505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710108" y="8147522"/>
            <a:ext cx="30780717" cy="1504976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8230" b="0" strike="noStrike" spc="-3"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8423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7498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7131615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9533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82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34202154" cy="19442949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r>
              <a:rPr lang="pl-PL" sz="11316" b="0" strike="noStrike" spc="-3">
                <a:solidFill>
                  <a:srgbClr val="000000"/>
                </a:solidFill>
                <a:latin typeface="Times New Roman" panose="02020603050405020304"/>
              </a:rPr>
              <a:t>Kliknij, aby edytować format tekstu tytułu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1800" indent="-323850" algn="ctr">
              <a:spcAft>
                <a:spcPts val="1415"/>
              </a:spcAft>
            </a:pPr>
            <a:r>
              <a:rPr lang="pl-PL" sz="8230" b="0" strike="noStrike" spc="-3">
                <a:solidFill>
                  <a:srgbClr val="000000"/>
                </a:solidFill>
                <a:latin typeface="Times New Roman" panose="02020603050405020304"/>
              </a:rPr>
              <a:t>Kliknij, aby edytować format tekstu konspektu</a:t>
            </a:r>
          </a:p>
          <a:p>
            <a:pPr marL="2222640" lvl="1" indent="-832877" algn="ctr">
              <a:spcAft>
                <a:spcPts val="2906"/>
              </a:spcAft>
            </a:pPr>
            <a:r>
              <a:rPr lang="pl-PL" sz="7201" b="0" strike="noStrike" spc="-3">
                <a:solidFill>
                  <a:srgbClr val="000000"/>
                </a:solidFill>
                <a:latin typeface="Times New Roman" panose="02020603050405020304"/>
              </a:rPr>
              <a:t>Drugi poziom konspektu</a:t>
            </a:r>
          </a:p>
          <a:p>
            <a:pPr marL="3333143" lvl="2" indent="-741424" algn="ctr">
              <a:spcAft>
                <a:spcPts val="2186"/>
              </a:spcAft>
            </a:pPr>
            <a:r>
              <a:rPr lang="pl-PL" sz="6172" b="0" strike="noStrike" spc="-3">
                <a:solidFill>
                  <a:srgbClr val="000000"/>
                </a:solidFill>
                <a:latin typeface="Times New Roman" panose="02020603050405020304"/>
              </a:rPr>
              <a:t>Trzeci poziom konspektu</a:t>
            </a:r>
          </a:p>
          <a:p>
            <a:pPr marL="4443646" lvl="3" indent="-555252" algn="ctr">
              <a:spcAft>
                <a:spcPts val="144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Czwarty poziom konspektu</a:t>
            </a:r>
          </a:p>
          <a:p>
            <a:pPr marL="5555782" lvl="4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Piąty poziom konspektu</a:t>
            </a:r>
          </a:p>
          <a:p>
            <a:pPr marL="6666286" lvl="5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Szósty poziom konspektu</a:t>
            </a:r>
          </a:p>
          <a:p>
            <a:pPr marL="7776789" lvl="6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Siódmy poziom konspektu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708886" y="17712526"/>
            <a:ext cx="7967880" cy="134063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11695915" y="17712526"/>
            <a:ext cx="10840861" cy="1340638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24520502" y="17712526"/>
            <a:ext cx="7967880" cy="1340638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BF1BF44-2067-47C7-BA52-EBA19FDF6C4F}" type="slidenum">
              <a:rPr lang="pl-PL" sz="3601" b="0" strike="noStrike" spc="-3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2406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xStyles>
    <p:titleStyle>
      <a:lvl1pPr algn="l" defTabSz="2351654" rtl="0" eaLnBrk="1" latinLnBrk="0" hangingPunct="1">
        <a:lnSpc>
          <a:spcPct val="90000"/>
        </a:lnSpc>
        <a:spcBef>
          <a:spcPct val="0"/>
        </a:spcBef>
        <a:buNone/>
        <a:defRPr sz="113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0503" indent="-832877" algn="ctr" defTabSz="2351654" rtl="0" eaLnBrk="1" latinLnBrk="0" hangingPunct="1">
        <a:lnSpc>
          <a:spcPct val="90000"/>
        </a:lnSpc>
        <a:spcBef>
          <a:spcPts val="2572"/>
        </a:spcBef>
        <a:spcAft>
          <a:spcPts val="3639"/>
        </a:spcAft>
        <a:buFont typeface="Arial" panose="020B0604020202020204" pitchFamily="34" charset="0"/>
        <a:buChar char="•"/>
        <a:defRPr sz="7201" kern="1200">
          <a:solidFill>
            <a:schemeClr val="tx1"/>
          </a:solidFill>
          <a:latin typeface="+mn-lt"/>
          <a:ea typeface="+mn-ea"/>
          <a:cs typeface="+mn-cs"/>
        </a:defRPr>
      </a:lvl1pPr>
      <a:lvl2pPr marL="1763740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2pPr>
      <a:lvl3pPr marL="2939567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5144" kern="1200">
          <a:solidFill>
            <a:schemeClr val="tx1"/>
          </a:solidFill>
          <a:latin typeface="+mn-lt"/>
          <a:ea typeface="+mn-ea"/>
          <a:cs typeface="+mn-cs"/>
        </a:defRPr>
      </a:lvl3pPr>
      <a:lvl4pPr marL="4115394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4pPr>
      <a:lvl5pPr marL="5291221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5pPr>
      <a:lvl6pPr marL="6467048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6pPr>
      <a:lvl7pPr marL="7642875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7pPr>
      <a:lvl8pPr marL="8818702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8pPr>
      <a:lvl9pPr marL="9994529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1pPr>
      <a:lvl2pPr marL="1175827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2pPr>
      <a:lvl3pPr marL="2351654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3pPr>
      <a:lvl4pPr marL="3527481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4pPr>
      <a:lvl5pPr marL="4703308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5pPr>
      <a:lvl6pPr marL="5879135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6pPr>
      <a:lvl7pPr marL="7054962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7pPr>
      <a:lvl8pPr marL="8230789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8pPr>
      <a:lvl9pPr marL="9406616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 useBgFill="1">
        <p:nvSpPr>
          <p:cNvPr id="23" name="AutoShape 4">
            <a:extLst>
              <a:ext uri="{FF2B5EF4-FFF2-40B4-BE49-F238E27FC236}">
                <a16:creationId xmlns:a16="http://schemas.microsoft.com/office/drawing/2014/main" id="{C0F8B411-2409-4C9A-BC29-9D03FCF4FB8F}"/>
              </a:ext>
            </a:extLst>
          </p:cNvPr>
          <p:cNvSpPr/>
          <p:nvPr/>
        </p:nvSpPr>
        <p:spPr>
          <a:xfrm>
            <a:off x="30433" y="345636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id="{16FDD9BA-7767-4326-9A41-A4A8671EE000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B7BC5532-856D-428D-8EF4-D1FB731140CD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42">
            <a:extLst>
              <a:ext uri="{FF2B5EF4-FFF2-40B4-BE49-F238E27FC236}">
                <a16:creationId xmlns:a16="http://schemas.microsoft.com/office/drawing/2014/main" id="{DB5C7A26-3490-4C1D-A471-2B11C123A20C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/>
              <a:t>Cel pracy</a:t>
            </a:r>
            <a:endParaRPr lang="en-US" altLang="x-none" dirty="0"/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F4FC13DD-75F5-4B5A-9458-BE3E414621A8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1DCE653C-5FDB-4B50-A388-B5EEA48C6C7B}"/>
              </a:ext>
            </a:extLst>
          </p:cNvPr>
          <p:cNvSpPr txBox="1"/>
          <p:nvPr/>
        </p:nvSpPr>
        <p:spPr>
          <a:xfrm>
            <a:off x="483763" y="11809288"/>
            <a:ext cx="16200000" cy="7048421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Opis przypadku</a:t>
            </a:r>
          </a:p>
          <a:p>
            <a:pPr>
              <a:lnSpc>
                <a:spcPct val="95000"/>
              </a:lnSpc>
            </a:pPr>
            <a:endParaRPr lang="pl-PL" sz="3200" b="1" spc="-1" dirty="0">
              <a:latin typeface="Times New Roman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AB1BE3D4-09C4-44BE-9CBD-8B0462BD5D2B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97F77793-532C-4CE1-8B78-69F453033CE5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39">
            <a:extLst>
              <a:ext uri="{FF2B5EF4-FFF2-40B4-BE49-F238E27FC236}">
                <a16:creationId xmlns:a16="http://schemas.microsoft.com/office/drawing/2014/main" id="{55A5EDD1-0CF8-4D97-8C97-379A1BB752EE}"/>
              </a:ext>
            </a:extLst>
          </p:cNvPr>
          <p:cNvSpPr txBox="1"/>
          <p:nvPr/>
        </p:nvSpPr>
        <p:spPr>
          <a:xfrm>
            <a:off x="17462177" y="4645152"/>
            <a:ext cx="16200000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</a:t>
            </a:r>
            <a:endParaRPr lang="pl-PL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708E718D-89DC-4DA5-A6DA-81593A55FE8D}"/>
              </a:ext>
            </a:extLst>
          </p:cNvPr>
          <p:cNvSpPr txBox="1"/>
          <p:nvPr/>
        </p:nvSpPr>
        <p:spPr>
          <a:xfrm>
            <a:off x="17462177" y="10873184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 Box 39">
            <a:extLst>
              <a:ext uri="{FF2B5EF4-FFF2-40B4-BE49-F238E27FC236}">
                <a16:creationId xmlns:a16="http://schemas.microsoft.com/office/drawing/2014/main" id="{A57F4368-4F37-4E1D-8209-AD2E3FA6E5B6}"/>
              </a:ext>
            </a:extLst>
          </p:cNvPr>
          <p:cNvSpPr txBox="1"/>
          <p:nvPr/>
        </p:nvSpPr>
        <p:spPr>
          <a:xfrm>
            <a:off x="17462177" y="11809288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39">
            <a:extLst>
              <a:ext uri="{FF2B5EF4-FFF2-40B4-BE49-F238E27FC236}">
                <a16:creationId xmlns:a16="http://schemas.microsoft.com/office/drawing/2014/main" id="{AB08EDEA-0E7F-4283-B17A-DE7C0003B4CC}"/>
              </a:ext>
            </a:extLst>
          </p:cNvPr>
          <p:cNvSpPr txBox="1"/>
          <p:nvPr/>
        </p:nvSpPr>
        <p:spPr>
          <a:xfrm>
            <a:off x="25743097" y="11809288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36C0E974-EF60-4A41-9B46-336848C194A7}"/>
              </a:ext>
            </a:extLst>
          </p:cNvPr>
          <p:cNvSpPr txBox="1"/>
          <p:nvPr/>
        </p:nvSpPr>
        <p:spPr>
          <a:xfrm>
            <a:off x="25743097" y="10873183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Podsumowanie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AD808C06-9C8C-439B-AF75-AB22D1363A7A}"/>
              </a:ext>
            </a:extLst>
          </p:cNvPr>
          <p:cNvSpPr/>
          <p:nvPr/>
        </p:nvSpPr>
        <p:spPr>
          <a:xfrm>
            <a:off x="1980457" y="14252177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kazuistyczna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34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44</Words>
  <Application>Microsoft Office PowerPoint</Application>
  <PresentationFormat>Niestandardowy</PresentationFormat>
  <Paragraphs>72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Marta</cp:lastModifiedBy>
  <cp:revision>4</cp:revision>
  <dcterms:created xsi:type="dcterms:W3CDTF">2018-06-29T20:39:58Z</dcterms:created>
  <dcterms:modified xsi:type="dcterms:W3CDTF">2022-04-22T11:04:03Z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