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47" r:id="rId1"/>
  </p:sldMasterIdLst>
  <p:notesMasterIdLst>
    <p:notesMasterId r:id="rId3"/>
  </p:notesMasterIdLst>
  <p:sldIdLst>
    <p:sldId id="256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2279" autoAdjust="0"/>
  </p:normalViewPr>
  <p:slideViewPr>
    <p:cSldViewPr showGuides="1">
      <p:cViewPr varScale="1">
        <p:scale>
          <a:sx n="35" d="100"/>
          <a:sy n="35" d="100"/>
        </p:scale>
        <p:origin x="1014" y="78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22.04.2022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68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30096674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30096674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89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7131615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71626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1886470" y="12221282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22061611" y="12221282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11886470" y="14930333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22061611" y="14930333"/>
            <a:ext cx="9690203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15432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710108" y="12221282"/>
            <a:ext cx="30096674" cy="518478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8230" b="0" strike="noStrike" spc="-3"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2159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30096674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57507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28395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9505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710108" y="8147522"/>
            <a:ext cx="30780717" cy="15049768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8230" b="0" strike="noStrike" spc="-3"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48423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07498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7131615" y="14930333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9533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pl-PL" sz="11316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7131615" y="12221282"/>
            <a:ext cx="14686161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710108" y="14930333"/>
            <a:ext cx="30096674" cy="2472958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>
            <a:lvl1pPr algn="ctr">
              <a:spcAft>
                <a:spcPts val="3639"/>
              </a:spcAft>
              <a:defRPr/>
            </a:lvl1pPr>
          </a:lstStyle>
          <a:p>
            <a:pPr algn="ctr">
              <a:spcAft>
                <a:spcPts val="1415"/>
              </a:spcAft>
            </a:pPr>
            <a:endParaRPr lang="pl-PL" sz="8230" b="0" strike="noStrike" spc="-3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7829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34202154" cy="19442949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10108" y="8147521"/>
            <a:ext cx="30780717" cy="324604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r>
              <a:rPr lang="pl-PL" sz="11316" b="0" strike="noStrike" spc="-3">
                <a:solidFill>
                  <a:srgbClr val="000000"/>
                </a:solidFill>
                <a:latin typeface="Times New Roman" panose="02020603050405020304"/>
              </a:rPr>
              <a:t>Kliknij, aby edytować format tekstu tytułu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1710108" y="12221282"/>
            <a:ext cx="30096674" cy="5184786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1800" indent="-323850" algn="ctr">
              <a:spcAft>
                <a:spcPts val="1415"/>
              </a:spcAft>
            </a:pPr>
            <a:r>
              <a:rPr lang="pl-PL" sz="8230" b="0" strike="noStrike" spc="-3">
                <a:solidFill>
                  <a:srgbClr val="000000"/>
                </a:solidFill>
                <a:latin typeface="Times New Roman" panose="02020603050405020304"/>
              </a:rPr>
              <a:t>Kliknij, aby edytować format tekstu konspektu</a:t>
            </a:r>
          </a:p>
          <a:p>
            <a:pPr marL="2222640" lvl="1" indent="-832877" algn="ctr">
              <a:spcAft>
                <a:spcPts val="2906"/>
              </a:spcAft>
            </a:pPr>
            <a:r>
              <a:rPr lang="pl-PL" sz="7201" b="0" strike="noStrike" spc="-3">
                <a:solidFill>
                  <a:srgbClr val="000000"/>
                </a:solidFill>
                <a:latin typeface="Times New Roman" panose="02020603050405020304"/>
              </a:rPr>
              <a:t>Drugi poziom konspektu</a:t>
            </a:r>
          </a:p>
          <a:p>
            <a:pPr marL="3333143" lvl="2" indent="-741424" algn="ctr">
              <a:spcAft>
                <a:spcPts val="2186"/>
              </a:spcAft>
            </a:pPr>
            <a:r>
              <a:rPr lang="pl-PL" sz="6172" b="0" strike="noStrike" spc="-3">
                <a:solidFill>
                  <a:srgbClr val="000000"/>
                </a:solidFill>
                <a:latin typeface="Times New Roman" panose="02020603050405020304"/>
              </a:rPr>
              <a:t>Trzeci poziom konspektu</a:t>
            </a:r>
          </a:p>
          <a:p>
            <a:pPr marL="4443646" lvl="3" indent="-555252" algn="ctr">
              <a:spcAft>
                <a:spcPts val="144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Czwarty poziom konspektu</a:t>
            </a:r>
          </a:p>
          <a:p>
            <a:pPr marL="5555782" lvl="4" indent="-555252" algn="ctr">
              <a:spcAft>
                <a:spcPts val="72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Piąty poziom konspektu</a:t>
            </a:r>
          </a:p>
          <a:p>
            <a:pPr marL="6666286" lvl="5" indent="-555252" algn="ctr">
              <a:spcAft>
                <a:spcPts val="72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Szósty poziom konspektu</a:t>
            </a:r>
          </a:p>
          <a:p>
            <a:pPr marL="7776789" lvl="6" indent="-555252" algn="ctr">
              <a:spcAft>
                <a:spcPts val="720"/>
              </a:spcAft>
            </a:pPr>
            <a:r>
              <a:rPr lang="pl-PL" sz="5144" b="0" strike="noStrike" spc="-3">
                <a:solidFill>
                  <a:srgbClr val="000000"/>
                </a:solidFill>
                <a:latin typeface="Times New Roman" panose="02020603050405020304"/>
              </a:rPr>
              <a:t>Siódmy poziom konspektu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708886" y="17712526"/>
            <a:ext cx="7967880" cy="1340638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11695915" y="17712526"/>
            <a:ext cx="10840861" cy="1340638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24520502" y="17712526"/>
            <a:ext cx="7967880" cy="1340638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BF1BF44-2067-47C7-BA52-EBA19FDF6C4F}" type="slidenum">
              <a:rPr lang="pl-PL" sz="3601" b="0" strike="noStrike" spc="-3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12406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</p:sldLayoutIdLst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  <p:txStyles>
    <p:titleStyle>
      <a:lvl1pPr algn="l" defTabSz="2351654" rtl="0" eaLnBrk="1" latinLnBrk="0" hangingPunct="1">
        <a:lnSpc>
          <a:spcPct val="90000"/>
        </a:lnSpc>
        <a:spcBef>
          <a:spcPct val="0"/>
        </a:spcBef>
        <a:buNone/>
        <a:defRPr sz="113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10503" indent="-832877" algn="ctr" defTabSz="2351654" rtl="0" eaLnBrk="1" latinLnBrk="0" hangingPunct="1">
        <a:lnSpc>
          <a:spcPct val="90000"/>
        </a:lnSpc>
        <a:spcBef>
          <a:spcPts val="2572"/>
        </a:spcBef>
        <a:spcAft>
          <a:spcPts val="3639"/>
        </a:spcAft>
        <a:buFont typeface="Arial" panose="020B0604020202020204" pitchFamily="34" charset="0"/>
        <a:buChar char="•"/>
        <a:defRPr sz="7201" kern="1200">
          <a:solidFill>
            <a:schemeClr val="tx1"/>
          </a:solidFill>
          <a:latin typeface="+mn-lt"/>
          <a:ea typeface="+mn-ea"/>
          <a:cs typeface="+mn-cs"/>
        </a:defRPr>
      </a:lvl1pPr>
      <a:lvl2pPr marL="1763740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6172" kern="1200">
          <a:solidFill>
            <a:schemeClr val="tx1"/>
          </a:solidFill>
          <a:latin typeface="+mn-lt"/>
          <a:ea typeface="+mn-ea"/>
          <a:cs typeface="+mn-cs"/>
        </a:defRPr>
      </a:lvl2pPr>
      <a:lvl3pPr marL="2939567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5144" kern="1200">
          <a:solidFill>
            <a:schemeClr val="tx1"/>
          </a:solidFill>
          <a:latin typeface="+mn-lt"/>
          <a:ea typeface="+mn-ea"/>
          <a:cs typeface="+mn-cs"/>
        </a:defRPr>
      </a:lvl3pPr>
      <a:lvl4pPr marL="4115394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4pPr>
      <a:lvl5pPr marL="5291221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5pPr>
      <a:lvl6pPr marL="6467048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6pPr>
      <a:lvl7pPr marL="7642875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7pPr>
      <a:lvl8pPr marL="8818702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8pPr>
      <a:lvl9pPr marL="9994529" indent="-587913" algn="l" defTabSz="2351654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1pPr>
      <a:lvl2pPr marL="1175827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2pPr>
      <a:lvl3pPr marL="2351654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3pPr>
      <a:lvl4pPr marL="3527481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4pPr>
      <a:lvl5pPr marL="4703308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5pPr>
      <a:lvl6pPr marL="5879135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6pPr>
      <a:lvl7pPr marL="7054962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7pPr>
      <a:lvl8pPr marL="8230789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8pPr>
      <a:lvl9pPr marL="9406616" algn="l" defTabSz="2351654" rtl="0" eaLnBrk="1" latinLnBrk="0" hangingPunct="1">
        <a:defRPr sz="46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AutoShape 13">
            <a:extLst>
              <a:ext uri="{FF2B5EF4-FFF2-40B4-BE49-F238E27FC236}">
                <a16:creationId xmlns:a16="http://schemas.microsoft.com/office/drawing/2014/main" id="{7B2DF242-8017-4572-8F83-F0488E843225}"/>
              </a:ext>
            </a:extLst>
          </p:cNvPr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16" name="Text Box 42">
            <a:extLst>
              <a:ext uri="{FF2B5EF4-FFF2-40B4-BE49-F238E27FC236}">
                <a16:creationId xmlns:a16="http://schemas.microsoft.com/office/drawing/2014/main" id="{2B73FA18-6DD9-4E6D-8C16-FA66EC0A8EBA}"/>
              </a:ext>
            </a:extLst>
          </p:cNvPr>
          <p:cNvSpPr txBox="1"/>
          <p:nvPr/>
        </p:nvSpPr>
        <p:spPr>
          <a:xfrm>
            <a:off x="468289" y="3672383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AE880EF4-124B-47D4-B30B-399EE5BF7397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42">
            <a:extLst>
              <a:ext uri="{FF2B5EF4-FFF2-40B4-BE49-F238E27FC236}">
                <a16:creationId xmlns:a16="http://schemas.microsoft.com/office/drawing/2014/main" id="{FD549F68-E8F3-4F7A-A1C6-9CF29A970B60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A9091560-AE64-48FA-84FB-E06B9B3557A5}"/>
              </a:ext>
            </a:extLst>
          </p:cNvPr>
          <p:cNvSpPr txBox="1"/>
          <p:nvPr/>
        </p:nvSpPr>
        <p:spPr>
          <a:xfrm>
            <a:off x="468289" y="8208888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 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39">
            <a:extLst>
              <a:ext uri="{FF2B5EF4-FFF2-40B4-BE49-F238E27FC236}">
                <a16:creationId xmlns:a16="http://schemas.microsoft.com/office/drawing/2014/main" id="{FF625C1C-C203-45B0-920F-6C274E455873}"/>
              </a:ext>
            </a:extLst>
          </p:cNvPr>
          <p:cNvSpPr txBox="1"/>
          <p:nvPr/>
        </p:nvSpPr>
        <p:spPr>
          <a:xfrm>
            <a:off x="483763" y="11887105"/>
            <a:ext cx="16200000" cy="7004939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Badana grupa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id="{9E27F5A4-4226-4885-8E92-A4BDB91B6E42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69D6AA5A-E69D-4CB8-ABDD-ADDD42FD0891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id="{6B739DAB-D1DE-499B-B601-E14B8993D283}"/>
              </a:ext>
            </a:extLst>
          </p:cNvPr>
          <p:cNvSpPr txBox="1"/>
          <p:nvPr/>
        </p:nvSpPr>
        <p:spPr>
          <a:xfrm>
            <a:off x="17462177" y="4645152"/>
            <a:ext cx="16200000" cy="5940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w formie wykresów, tabel, rycin </a:t>
            </a:r>
          </a:p>
          <a:p>
            <a:pPr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C864F496-82AE-4B50-845B-714826263F6B}"/>
              </a:ext>
            </a:extLst>
          </p:cNvPr>
          <p:cNvSpPr txBox="1"/>
          <p:nvPr/>
        </p:nvSpPr>
        <p:spPr>
          <a:xfrm>
            <a:off x="17462177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40">
            <a:extLst>
              <a:ext uri="{FF2B5EF4-FFF2-40B4-BE49-F238E27FC236}">
                <a16:creationId xmlns:a16="http://schemas.microsoft.com/office/drawing/2014/main" id="{7226A334-8668-4528-AC9B-E72C2E1BF4B0}"/>
              </a:ext>
            </a:extLst>
          </p:cNvPr>
          <p:cNvSpPr txBox="1"/>
          <p:nvPr/>
        </p:nvSpPr>
        <p:spPr>
          <a:xfrm>
            <a:off x="17484077" y="11865381"/>
            <a:ext cx="1620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Prostokąt 19">
            <a:extLst>
              <a:ext uri="{FF2B5EF4-FFF2-40B4-BE49-F238E27FC236}">
                <a16:creationId xmlns:a16="http://schemas.microsoft.com/office/drawing/2014/main" id="{1843C93A-26AA-482D-8418-95C975ED68C3}"/>
              </a:ext>
            </a:extLst>
          </p:cNvPr>
          <p:cNvSpPr/>
          <p:nvPr/>
        </p:nvSpPr>
        <p:spPr>
          <a:xfrm>
            <a:off x="1620417" y="14159801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kumimoji="0" lang="pl-PL" sz="7000" b="1" i="0" u="none" strike="noStrike" kern="0" cap="none" spc="0" normalizeH="0" baseline="0" noProof="0" dirty="0" err="1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oryginal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49</Words>
  <Application>Microsoft Office PowerPoint</Application>
  <PresentationFormat>Niestandardowy</PresentationFormat>
  <Paragraphs>55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1_Office Theme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Marta</cp:lastModifiedBy>
  <cp:revision>2</cp:revision>
  <dcterms:created xsi:type="dcterms:W3CDTF">2018-06-29T20:39:58Z</dcterms:created>
  <dcterms:modified xsi:type="dcterms:W3CDTF">2022-04-22T11:03:09Z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