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47" r:id="rId1"/>
  </p:sldMasterIdLst>
  <p:notesMasterIdLst>
    <p:notesMasterId r:id="rId3"/>
  </p:notesMasterIdLst>
  <p:sldIdLst>
    <p:sldId id="257" r:id="rId2"/>
  </p:sldIdLst>
  <p:sldSz cx="34204275" cy="1944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8D57B71-0E30-4DB9-AFC2-F46D339603DB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123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66D"/>
    <a:srgbClr val="E7C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2279" autoAdjust="0"/>
  </p:normalViewPr>
  <p:slideViewPr>
    <p:cSldViewPr showGuides="1">
      <p:cViewPr varScale="1">
        <p:scale>
          <a:sx n="35" d="100"/>
          <a:sy n="35" d="100"/>
        </p:scale>
        <p:origin x="1014" y="78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23D1-5AB7-4859-BD31-D0D832337B71}" type="datetimeFigureOut">
              <a:rPr lang="pl-PL" smtClean="0"/>
              <a:t>22.04.2022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43000"/>
            <a:ext cx="5429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A000A-695A-4C1E-BBFC-75353285E5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4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A000A-695A-4C1E-BBFC-75353285E5C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686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68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30096674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710108" y="14930333"/>
            <a:ext cx="30096674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89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7131615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1710108" y="14930333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17131615" y="14930333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71626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11886470" y="12221282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22061611" y="12221282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1710108" y="14930333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11886470" y="14930333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22061611" y="14930333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15432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710108" y="12221282"/>
            <a:ext cx="30096674" cy="5184786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8230" b="0" strike="noStrike" spc="-3"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2159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30096674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57507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14686161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17131615" y="12221282"/>
            <a:ext cx="14686161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28395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59505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710108" y="8147522"/>
            <a:ext cx="30780717" cy="15049768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8230" b="0" strike="noStrike" spc="-3"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48423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7131615" y="12221282"/>
            <a:ext cx="14686161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710108" y="14930333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07498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14686161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7131615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7131615" y="14930333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39533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7131615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1710108" y="14930333"/>
            <a:ext cx="30096674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7829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34202154" cy="19442949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r>
              <a:rPr lang="pl-PL" sz="11316" b="0" strike="noStrike" spc="-3">
                <a:solidFill>
                  <a:srgbClr val="000000"/>
                </a:solidFill>
                <a:latin typeface="Times New Roman" panose="02020603050405020304"/>
              </a:rPr>
              <a:t>Kliknij, aby edytować format tekstu tytułu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30096674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1800" indent="-323850" algn="ctr">
              <a:spcAft>
                <a:spcPts val="1415"/>
              </a:spcAft>
            </a:pPr>
            <a:r>
              <a:rPr lang="pl-PL" sz="8230" b="0" strike="noStrike" spc="-3">
                <a:solidFill>
                  <a:srgbClr val="000000"/>
                </a:solidFill>
                <a:latin typeface="Times New Roman" panose="02020603050405020304"/>
              </a:rPr>
              <a:t>Kliknij, aby edytować format tekstu konspektu</a:t>
            </a:r>
          </a:p>
          <a:p>
            <a:pPr marL="2222640" lvl="1" indent="-832877" algn="ctr">
              <a:spcAft>
                <a:spcPts val="2906"/>
              </a:spcAft>
            </a:pPr>
            <a:r>
              <a:rPr lang="pl-PL" sz="7201" b="0" strike="noStrike" spc="-3">
                <a:solidFill>
                  <a:srgbClr val="000000"/>
                </a:solidFill>
                <a:latin typeface="Times New Roman" panose="02020603050405020304"/>
              </a:rPr>
              <a:t>Drugi poziom konspektu</a:t>
            </a:r>
          </a:p>
          <a:p>
            <a:pPr marL="3333143" lvl="2" indent="-741424" algn="ctr">
              <a:spcAft>
                <a:spcPts val="2186"/>
              </a:spcAft>
            </a:pPr>
            <a:r>
              <a:rPr lang="pl-PL" sz="6172" b="0" strike="noStrike" spc="-3">
                <a:solidFill>
                  <a:srgbClr val="000000"/>
                </a:solidFill>
                <a:latin typeface="Times New Roman" panose="02020603050405020304"/>
              </a:rPr>
              <a:t>Trzeci poziom konspektu</a:t>
            </a:r>
          </a:p>
          <a:p>
            <a:pPr marL="4443646" lvl="3" indent="-555252" algn="ctr">
              <a:spcAft>
                <a:spcPts val="1440"/>
              </a:spcAft>
            </a:pPr>
            <a:r>
              <a:rPr lang="pl-PL" sz="5144" b="0" strike="noStrike" spc="-3">
                <a:solidFill>
                  <a:srgbClr val="000000"/>
                </a:solidFill>
                <a:latin typeface="Times New Roman" panose="02020603050405020304"/>
              </a:rPr>
              <a:t>Czwarty poziom konspektu</a:t>
            </a:r>
          </a:p>
          <a:p>
            <a:pPr marL="5555782" lvl="4" indent="-555252" algn="ctr">
              <a:spcAft>
                <a:spcPts val="720"/>
              </a:spcAft>
            </a:pPr>
            <a:r>
              <a:rPr lang="pl-PL" sz="5144" b="0" strike="noStrike" spc="-3">
                <a:solidFill>
                  <a:srgbClr val="000000"/>
                </a:solidFill>
                <a:latin typeface="Times New Roman" panose="02020603050405020304"/>
              </a:rPr>
              <a:t>Piąty poziom konspektu</a:t>
            </a:r>
          </a:p>
          <a:p>
            <a:pPr marL="6666286" lvl="5" indent="-555252" algn="ctr">
              <a:spcAft>
                <a:spcPts val="720"/>
              </a:spcAft>
            </a:pPr>
            <a:r>
              <a:rPr lang="pl-PL" sz="5144" b="0" strike="noStrike" spc="-3">
                <a:solidFill>
                  <a:srgbClr val="000000"/>
                </a:solidFill>
                <a:latin typeface="Times New Roman" panose="02020603050405020304"/>
              </a:rPr>
              <a:t>Szósty poziom konspektu</a:t>
            </a:r>
          </a:p>
          <a:p>
            <a:pPr marL="7776789" lvl="6" indent="-555252" algn="ctr">
              <a:spcAft>
                <a:spcPts val="720"/>
              </a:spcAft>
            </a:pPr>
            <a:r>
              <a:rPr lang="pl-PL" sz="5144" b="0" strike="noStrike" spc="-3">
                <a:solidFill>
                  <a:srgbClr val="000000"/>
                </a:solidFill>
                <a:latin typeface="Times New Roman" panose="02020603050405020304"/>
              </a:rPr>
              <a:t>Siódmy poziom konspektu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1708886" y="17712526"/>
            <a:ext cx="7967880" cy="1340638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11695915" y="17712526"/>
            <a:ext cx="10840861" cy="1340638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24520502" y="17712526"/>
            <a:ext cx="7967880" cy="1340638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FBF1BF44-2067-47C7-BA52-EBA19FDF6C4F}" type="slidenum">
              <a:rPr lang="pl-PL" sz="3601" b="0" strike="noStrike" spc="-3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12406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</p:sldLayoutIdLst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xStyles>
    <p:titleStyle>
      <a:lvl1pPr algn="l" defTabSz="2351654" rtl="0" eaLnBrk="1" latinLnBrk="0" hangingPunct="1">
        <a:lnSpc>
          <a:spcPct val="90000"/>
        </a:lnSpc>
        <a:spcBef>
          <a:spcPct val="0"/>
        </a:spcBef>
        <a:buNone/>
        <a:defRPr sz="113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10503" indent="-832877" algn="ctr" defTabSz="2351654" rtl="0" eaLnBrk="1" latinLnBrk="0" hangingPunct="1">
        <a:lnSpc>
          <a:spcPct val="90000"/>
        </a:lnSpc>
        <a:spcBef>
          <a:spcPts val="2572"/>
        </a:spcBef>
        <a:spcAft>
          <a:spcPts val="3639"/>
        </a:spcAft>
        <a:buFont typeface="Arial" panose="020B0604020202020204" pitchFamily="34" charset="0"/>
        <a:buChar char="•"/>
        <a:defRPr sz="7201" kern="1200">
          <a:solidFill>
            <a:schemeClr val="tx1"/>
          </a:solidFill>
          <a:latin typeface="+mn-lt"/>
          <a:ea typeface="+mn-ea"/>
          <a:cs typeface="+mn-cs"/>
        </a:defRPr>
      </a:lvl1pPr>
      <a:lvl2pPr marL="1763740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6172" kern="1200">
          <a:solidFill>
            <a:schemeClr val="tx1"/>
          </a:solidFill>
          <a:latin typeface="+mn-lt"/>
          <a:ea typeface="+mn-ea"/>
          <a:cs typeface="+mn-cs"/>
        </a:defRPr>
      </a:lvl2pPr>
      <a:lvl3pPr marL="2939567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5144" kern="1200">
          <a:solidFill>
            <a:schemeClr val="tx1"/>
          </a:solidFill>
          <a:latin typeface="+mn-lt"/>
          <a:ea typeface="+mn-ea"/>
          <a:cs typeface="+mn-cs"/>
        </a:defRPr>
      </a:lvl3pPr>
      <a:lvl4pPr marL="4115394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4pPr>
      <a:lvl5pPr marL="5291221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5pPr>
      <a:lvl6pPr marL="6467048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6pPr>
      <a:lvl7pPr marL="7642875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7pPr>
      <a:lvl8pPr marL="8818702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8pPr>
      <a:lvl9pPr marL="9994529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1pPr>
      <a:lvl2pPr marL="1175827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2pPr>
      <a:lvl3pPr marL="2351654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3pPr>
      <a:lvl4pPr marL="3527481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4pPr>
      <a:lvl5pPr marL="4703308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5pPr>
      <a:lvl6pPr marL="5879135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6pPr>
      <a:lvl7pPr marL="7054962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7pPr>
      <a:lvl8pPr marL="8230789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8pPr>
      <a:lvl9pPr marL="9406616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AutoShape 4"/>
          <p:cNvSpPr/>
          <p:nvPr/>
        </p:nvSpPr>
        <p:spPr>
          <a:xfrm>
            <a:off x="0" y="3528368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anchor="ctr" anchorCtr="1"/>
          <a:lstStyle/>
          <a:p>
            <a:pPr algn="ctr" defTabSz="3065145"/>
            <a:endParaRPr lang="en-US" sz="4315" kern="0">
              <a:solidFill>
                <a:srgbClr val="FFFFFF"/>
              </a:solidFill>
              <a:latin typeface="Times New Roman" panose="02020603050405020304" pitchFamily="18"/>
              <a:cs typeface="Times New Roman" panose="02020603050405020304" pitchFamily="18"/>
            </a:endParaRPr>
          </a:p>
        </p:txBody>
      </p:sp>
      <p:sp>
        <p:nvSpPr>
          <p:cNvPr id="4" name="AutoShape 13"/>
          <p:cNvSpPr/>
          <p:nvPr/>
        </p:nvSpPr>
        <p:spPr>
          <a:xfrm>
            <a:off x="0" y="468312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algn="ctr" defTabSz="2211070"/>
            <a:endParaRPr lang="en-US" sz="4315" kern="0">
              <a:solidFill>
                <a:srgbClr val="002060"/>
              </a:solidFill>
              <a:highlight>
                <a:srgbClr val="C0C0C0"/>
              </a:highlight>
              <a:latin typeface="Arial" panose="020B0604020202020204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D529B043-9B0C-48CF-ACF3-F91A826D30B4}"/>
              </a:ext>
            </a:extLst>
          </p:cNvPr>
          <p:cNvSpPr txBox="1"/>
          <p:nvPr/>
        </p:nvSpPr>
        <p:spPr>
          <a:xfrm>
            <a:off x="4175125" y="666906"/>
            <a:ext cx="25447625" cy="2231711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noAutofit/>
          </a:bodyPr>
          <a:lstStyle/>
          <a:p>
            <a:pPr algn="ctr" defTabSz="2209800"/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Tytuł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endParaRPr lang="en-US" altLang="x-non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l-PL" sz="4400" b="1" spc="-1" dirty="0">
                <a:latin typeface="Times New Roman"/>
              </a:rPr>
              <a:t>Imię i Nazwisko Autora/Autorów</a:t>
            </a:r>
            <a:endParaRPr lang="pl-PL" sz="4400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cs-CZ" altLang="x-non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endParaRPr lang="en-US" altLang="x-none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683ED281-2F5F-4B09-A979-D24048343F3E}"/>
              </a:ext>
            </a:extLst>
          </p:cNvPr>
          <p:cNvSpPr txBox="1"/>
          <p:nvPr/>
        </p:nvSpPr>
        <p:spPr>
          <a:xfrm>
            <a:off x="17391329" y="3737272"/>
            <a:ext cx="1620064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Podsumowanie 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Text Box 39">
            <a:extLst>
              <a:ext uri="{FF2B5EF4-FFF2-40B4-BE49-F238E27FC236}">
                <a16:creationId xmlns:a16="http://schemas.microsoft.com/office/drawing/2014/main" id="{5620BE9D-0DEF-4163-A371-A8DE28F56F41}"/>
              </a:ext>
            </a:extLst>
          </p:cNvPr>
          <p:cNvSpPr txBox="1"/>
          <p:nvPr/>
        </p:nvSpPr>
        <p:spPr>
          <a:xfrm>
            <a:off x="17390169" y="4752504"/>
            <a:ext cx="16166628" cy="60120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 Box 42">
            <a:extLst>
              <a:ext uri="{FF2B5EF4-FFF2-40B4-BE49-F238E27FC236}">
                <a16:creationId xmlns:a16="http://schemas.microsoft.com/office/drawing/2014/main" id="{95FCADC7-F4F2-4727-88D7-32A98D5F7755}"/>
              </a:ext>
            </a:extLst>
          </p:cNvPr>
          <p:cNvSpPr txBox="1"/>
          <p:nvPr/>
        </p:nvSpPr>
        <p:spPr>
          <a:xfrm>
            <a:off x="542097" y="3737272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0" name="Text Box 39">
            <a:extLst>
              <a:ext uri="{FF2B5EF4-FFF2-40B4-BE49-F238E27FC236}">
                <a16:creationId xmlns:a16="http://schemas.microsoft.com/office/drawing/2014/main" id="{94083EC7-B89D-4D02-AFF1-8AEC206248CB}"/>
              </a:ext>
            </a:extLst>
          </p:cNvPr>
          <p:cNvSpPr txBox="1"/>
          <p:nvPr/>
        </p:nvSpPr>
        <p:spPr>
          <a:xfrm>
            <a:off x="542097" y="4749176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Krótkie wprowadzenie w tematykę pracy </a:t>
            </a: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Text Box 42">
            <a:extLst>
              <a:ext uri="{FF2B5EF4-FFF2-40B4-BE49-F238E27FC236}">
                <a16:creationId xmlns:a16="http://schemas.microsoft.com/office/drawing/2014/main" id="{B6239C76-E613-4B83-A8F0-84FEEE247ADE}"/>
              </a:ext>
            </a:extLst>
          </p:cNvPr>
          <p:cNvSpPr txBox="1"/>
          <p:nvPr/>
        </p:nvSpPr>
        <p:spPr>
          <a:xfrm>
            <a:off x="542097" y="7409680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>
            <a:defPPr>
              <a:defRPr lang="en-US"/>
            </a:defPPr>
            <a:lvl1pPr algn="ctr" defTabSz="2209800">
              <a:spcBef>
                <a:spcPts val="2400"/>
              </a:spcBef>
              <a:defRPr sz="4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 altLang="x-none" dirty="0"/>
              <a:t>Cel pracy</a:t>
            </a:r>
            <a:endParaRPr lang="en-US" altLang="x-none" dirty="0"/>
          </a:p>
        </p:txBody>
      </p:sp>
      <p:sp>
        <p:nvSpPr>
          <p:cNvPr id="42" name="Text Box 9">
            <a:extLst>
              <a:ext uri="{FF2B5EF4-FFF2-40B4-BE49-F238E27FC236}">
                <a16:creationId xmlns:a16="http://schemas.microsoft.com/office/drawing/2014/main" id="{51DB3A83-989B-44D0-8231-9FCD7EC6F669}"/>
              </a:ext>
            </a:extLst>
          </p:cNvPr>
          <p:cNvSpPr txBox="1"/>
          <p:nvPr/>
        </p:nvSpPr>
        <p:spPr>
          <a:xfrm>
            <a:off x="542097" y="8349576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>
            <a:no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 i zwięzły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Text Box 39">
            <a:extLst>
              <a:ext uri="{FF2B5EF4-FFF2-40B4-BE49-F238E27FC236}">
                <a16:creationId xmlns:a16="http://schemas.microsoft.com/office/drawing/2014/main" id="{31B8DBD9-313F-4134-A427-EC94B30768A0}"/>
              </a:ext>
            </a:extLst>
          </p:cNvPr>
          <p:cNvSpPr txBox="1"/>
          <p:nvPr/>
        </p:nvSpPr>
        <p:spPr>
          <a:xfrm>
            <a:off x="540297" y="11953304"/>
            <a:ext cx="1620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44" name="Text Box 10">
            <a:extLst>
              <a:ext uri="{FF2B5EF4-FFF2-40B4-BE49-F238E27FC236}">
                <a16:creationId xmlns:a16="http://schemas.microsoft.com/office/drawing/2014/main" id="{D7AF8CB6-21B7-49E7-A6FD-E7A6D41FD7E3}"/>
              </a:ext>
            </a:extLst>
          </p:cNvPr>
          <p:cNvSpPr txBox="1"/>
          <p:nvPr/>
        </p:nvSpPr>
        <p:spPr>
          <a:xfrm>
            <a:off x="542097" y="11017200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>
              <a:lnSpc>
                <a:spcPct val="100000"/>
              </a:lnSpc>
              <a:spcBef>
                <a:spcPts val="2401"/>
              </a:spcBef>
            </a:pPr>
            <a:r>
              <a:rPr lang="pl-PL" sz="4000" b="1" spc="-1" dirty="0">
                <a:latin typeface="Times New Roman"/>
              </a:rPr>
              <a:t>Rozwinięcie pracy</a:t>
            </a:r>
            <a:endParaRPr lang="pl-PL" sz="4000" spc="-1" dirty="0">
              <a:latin typeface="Arial"/>
            </a:endParaRP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1EA27267-1714-4185-8545-72EA068B0D27}"/>
              </a:ext>
            </a:extLst>
          </p:cNvPr>
          <p:cNvSpPr txBox="1"/>
          <p:nvPr/>
        </p:nvSpPr>
        <p:spPr>
          <a:xfrm>
            <a:off x="17391049" y="11010080"/>
            <a:ext cx="792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" name="Text Box 39">
            <a:extLst>
              <a:ext uri="{FF2B5EF4-FFF2-40B4-BE49-F238E27FC236}">
                <a16:creationId xmlns:a16="http://schemas.microsoft.com/office/drawing/2014/main" id="{4D7289E2-9EC6-4363-A154-4E2637C00D1E}"/>
              </a:ext>
            </a:extLst>
          </p:cNvPr>
          <p:cNvSpPr txBox="1"/>
          <p:nvPr/>
        </p:nvSpPr>
        <p:spPr>
          <a:xfrm>
            <a:off x="17391049" y="11953304"/>
            <a:ext cx="792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55" name="Text Box 39">
            <a:extLst>
              <a:ext uri="{FF2B5EF4-FFF2-40B4-BE49-F238E27FC236}">
                <a16:creationId xmlns:a16="http://schemas.microsoft.com/office/drawing/2014/main" id="{908FD257-3622-4D74-8856-6B3A6BCDF539}"/>
              </a:ext>
            </a:extLst>
          </p:cNvPr>
          <p:cNvSpPr txBox="1"/>
          <p:nvPr/>
        </p:nvSpPr>
        <p:spPr>
          <a:xfrm>
            <a:off x="25671089" y="11953304"/>
            <a:ext cx="792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59" name="Text Box 10">
            <a:extLst>
              <a:ext uri="{FF2B5EF4-FFF2-40B4-BE49-F238E27FC236}">
                <a16:creationId xmlns:a16="http://schemas.microsoft.com/office/drawing/2014/main" id="{525633C2-B582-4E81-AD6B-74F583343948}"/>
              </a:ext>
            </a:extLst>
          </p:cNvPr>
          <p:cNvSpPr txBox="1"/>
          <p:nvPr/>
        </p:nvSpPr>
        <p:spPr>
          <a:xfrm>
            <a:off x="25671969" y="10993089"/>
            <a:ext cx="792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altLang="x-none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Piśmiennictwo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Prostokąt 19">
            <a:extLst>
              <a:ext uri="{FF2B5EF4-FFF2-40B4-BE49-F238E27FC236}">
                <a16:creationId xmlns:a16="http://schemas.microsoft.com/office/drawing/2014/main" id="{371E86BB-3456-47FB-9ABD-E02AF2D5859E}"/>
              </a:ext>
            </a:extLst>
          </p:cNvPr>
          <p:cNvSpPr/>
          <p:nvPr/>
        </p:nvSpPr>
        <p:spPr>
          <a:xfrm>
            <a:off x="1332385" y="13670935"/>
            <a:ext cx="9649072" cy="1169551"/>
          </a:xfrm>
          <a:prstGeom prst="rect">
            <a:avLst/>
          </a:prstGeom>
          <a:solidFill>
            <a:schemeClr val="accent2">
              <a:lumMod val="75000"/>
            </a:schemeClr>
          </a:solidFill>
          <a:ln cap="rnd">
            <a:solidFill>
              <a:schemeClr val="accent2">
                <a:lumMod val="75000"/>
              </a:schemeClr>
            </a:solidFill>
            <a:prstDash val="solid"/>
          </a:ln>
        </p:spPr>
        <p:txBody>
          <a:bodyPr wrap="square"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70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Praca </a:t>
            </a:r>
            <a:r>
              <a:rPr lang="pl-PL" sz="7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poglądowa</a:t>
            </a:r>
            <a:endParaRPr kumimoji="0" lang="pl-PL" sz="7000" b="1" i="0" u="none" strike="noStrike" kern="0" cap="none" spc="0" normalizeH="0" baseline="0" noProof="0" dirty="0">
              <a:ln>
                <a:noFill/>
              </a:ln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</TotalTime>
  <Words>28</Words>
  <Application>Microsoft Office PowerPoint</Application>
  <PresentationFormat>Niestandardowy</PresentationFormat>
  <Paragraphs>59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1_Office Theme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ThinkPadX380</dc:creator>
  <cp:lastModifiedBy>Marta</cp:lastModifiedBy>
  <cp:revision>3</cp:revision>
  <dcterms:created xsi:type="dcterms:W3CDTF">2018-06-29T20:39:58Z</dcterms:created>
  <dcterms:modified xsi:type="dcterms:W3CDTF">2022-04-22T11:03:39Z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  <property fmtid="{D5CDD505-2E9C-101B-9397-08002B2CF9AE}" pid="3" name="MSIP_Label_0325b4bc-8082-4c4b-b948-0f4d47284351_Enabled">
    <vt:lpwstr>true</vt:lpwstr>
  </property>
  <property fmtid="{D5CDD505-2E9C-101B-9397-08002B2CF9AE}" pid="4" name="MSIP_Label_0325b4bc-8082-4c4b-b948-0f4d47284351_SetDate">
    <vt:lpwstr>2022-01-24T23:38:16Z</vt:lpwstr>
  </property>
  <property fmtid="{D5CDD505-2E9C-101B-9397-08002B2CF9AE}" pid="5" name="MSIP_Label_0325b4bc-8082-4c4b-b948-0f4d47284351_Method">
    <vt:lpwstr>Standard</vt:lpwstr>
  </property>
  <property fmtid="{D5CDD505-2E9C-101B-9397-08002B2CF9AE}" pid="6" name="MSIP_Label_0325b4bc-8082-4c4b-b948-0f4d47284351_Name">
    <vt:lpwstr>Internal</vt:lpwstr>
  </property>
  <property fmtid="{D5CDD505-2E9C-101B-9397-08002B2CF9AE}" pid="7" name="MSIP_Label_0325b4bc-8082-4c4b-b948-0f4d47284351_SiteId">
    <vt:lpwstr>e8d897a8-f400-4625-858a-6f3ae627542b</vt:lpwstr>
  </property>
  <property fmtid="{D5CDD505-2E9C-101B-9397-08002B2CF9AE}" pid="8" name="MSIP_Label_0325b4bc-8082-4c4b-b948-0f4d47284351_ActionId">
    <vt:lpwstr>678e6b88-ea8b-4ab8-8860-ced6de201eca</vt:lpwstr>
  </property>
  <property fmtid="{D5CDD505-2E9C-101B-9397-08002B2CF9AE}" pid="9" name="MSIP_Label_0325b4bc-8082-4c4b-b948-0f4d47284351_ContentBits">
    <vt:lpwstr>0</vt:lpwstr>
  </property>
</Properties>
</file>