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847" r:id="rId1"/>
  </p:sldMasterIdLst>
  <p:notesMasterIdLst>
    <p:notesMasterId r:id="rId3"/>
  </p:notesMasterIdLst>
  <p:sldIdLst>
    <p:sldId id="256" r:id="rId2"/>
  </p:sldIdLst>
  <p:sldSz cx="34204275" cy="194421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A8D57B71-0E30-4DB9-AFC2-F46D339603DB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6123">
          <p15:clr>
            <a:srgbClr val="A4A3A4"/>
          </p15:clr>
        </p15:guide>
        <p15:guide id="2" pos="1077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66D"/>
    <a:srgbClr val="E7C9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2279" autoAdjust="0"/>
  </p:normalViewPr>
  <p:slideViewPr>
    <p:cSldViewPr showGuides="1">
      <p:cViewPr varScale="1">
        <p:scale>
          <a:sx n="35" d="100"/>
          <a:sy n="35" d="100"/>
        </p:scale>
        <p:origin x="1014" y="78"/>
      </p:cViewPr>
      <p:guideLst>
        <p:guide orient="horz" pos="6123"/>
        <p:guide pos="1077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1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7323D1-5AB7-4859-BD31-D0D832337B71}" type="datetimeFigureOut">
              <a:rPr lang="pl-PL" smtClean="0"/>
              <a:t>22.04.2022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714375" y="1143000"/>
            <a:ext cx="54292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DA000A-695A-4C1E-BBFC-75353285E5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8482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689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710108" y="8147521"/>
            <a:ext cx="30780717" cy="3246047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ctr"/>
            <a:endParaRPr lang="pl-PL" sz="11316" b="0" strike="noStrike" spc="-3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1710108" y="12221282"/>
            <a:ext cx="30096674" cy="2472958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>
            <a:lvl1pPr algn="ctr">
              <a:spcAft>
                <a:spcPts val="3639"/>
              </a:spcAft>
              <a:defRPr/>
            </a:lvl1pPr>
          </a:lstStyle>
          <a:p>
            <a:pPr algn="ctr">
              <a:spcAft>
                <a:spcPts val="1415"/>
              </a:spcAft>
            </a:pPr>
            <a:endParaRPr lang="pl-PL" sz="8230" b="0" strike="noStrike" spc="-3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1710108" y="14930333"/>
            <a:ext cx="30096674" cy="2472958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>
            <a:lvl1pPr algn="ctr">
              <a:spcAft>
                <a:spcPts val="3639"/>
              </a:spcAft>
              <a:defRPr/>
            </a:lvl1pPr>
          </a:lstStyle>
          <a:p>
            <a:pPr algn="ctr">
              <a:spcAft>
                <a:spcPts val="1415"/>
              </a:spcAft>
            </a:pPr>
            <a:endParaRPr lang="pl-PL" sz="8230" b="0" strike="noStrike" spc="-3">
              <a:solidFill>
                <a:srgbClr val="000000"/>
              </a:solidFill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1899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710108" y="8147521"/>
            <a:ext cx="30780717" cy="3246047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ctr"/>
            <a:endParaRPr lang="pl-PL" sz="11316" b="0" strike="noStrike" spc="-3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1710108" y="12221282"/>
            <a:ext cx="14686161" cy="2472958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>
            <a:lvl1pPr algn="ctr">
              <a:spcAft>
                <a:spcPts val="3639"/>
              </a:spcAft>
              <a:defRPr/>
            </a:lvl1pPr>
          </a:lstStyle>
          <a:p>
            <a:pPr algn="ctr">
              <a:spcAft>
                <a:spcPts val="1415"/>
              </a:spcAft>
            </a:pPr>
            <a:endParaRPr lang="pl-PL" sz="8230" b="0" strike="noStrike" spc="-3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17131615" y="12221282"/>
            <a:ext cx="14686161" cy="2472958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>
            <a:lvl1pPr algn="ctr">
              <a:spcAft>
                <a:spcPts val="3639"/>
              </a:spcAft>
              <a:defRPr/>
            </a:lvl1pPr>
          </a:lstStyle>
          <a:p>
            <a:pPr algn="ctr">
              <a:spcAft>
                <a:spcPts val="1415"/>
              </a:spcAft>
            </a:pPr>
            <a:endParaRPr lang="pl-PL" sz="8230" b="0" strike="noStrike" spc="-3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1710108" y="14930333"/>
            <a:ext cx="14686161" cy="2472958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>
            <a:lvl1pPr algn="ctr">
              <a:spcAft>
                <a:spcPts val="3639"/>
              </a:spcAft>
              <a:defRPr/>
            </a:lvl1pPr>
          </a:lstStyle>
          <a:p>
            <a:pPr algn="ctr">
              <a:spcAft>
                <a:spcPts val="1415"/>
              </a:spcAft>
            </a:pPr>
            <a:endParaRPr lang="pl-PL" sz="8230" b="0" strike="noStrike" spc="-3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17131615" y="14930333"/>
            <a:ext cx="14686161" cy="2472958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>
            <a:lvl1pPr algn="ctr">
              <a:spcAft>
                <a:spcPts val="3639"/>
              </a:spcAft>
              <a:defRPr/>
            </a:lvl1pPr>
          </a:lstStyle>
          <a:p>
            <a:pPr algn="ctr">
              <a:spcAft>
                <a:spcPts val="1415"/>
              </a:spcAft>
            </a:pPr>
            <a:endParaRPr lang="pl-PL" sz="8230" b="0" strike="noStrike" spc="-3">
              <a:solidFill>
                <a:srgbClr val="000000"/>
              </a:solidFill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716260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710108" y="8147521"/>
            <a:ext cx="30780717" cy="3246047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ctr"/>
            <a:endParaRPr lang="pl-PL" sz="11316" b="0" strike="noStrike" spc="-3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1710108" y="12221282"/>
            <a:ext cx="9690203" cy="2472958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>
            <a:lvl1pPr algn="ctr">
              <a:spcAft>
                <a:spcPts val="3639"/>
              </a:spcAft>
              <a:defRPr/>
            </a:lvl1pPr>
          </a:lstStyle>
          <a:p>
            <a:pPr algn="ctr">
              <a:spcAft>
                <a:spcPts val="1415"/>
              </a:spcAft>
            </a:pPr>
            <a:endParaRPr lang="pl-PL" sz="8230" b="0" strike="noStrike" spc="-3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11886470" y="12221282"/>
            <a:ext cx="9690203" cy="2472958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>
            <a:lvl1pPr algn="ctr">
              <a:spcAft>
                <a:spcPts val="3639"/>
              </a:spcAft>
              <a:defRPr/>
            </a:lvl1pPr>
          </a:lstStyle>
          <a:p>
            <a:pPr algn="ctr">
              <a:spcAft>
                <a:spcPts val="1415"/>
              </a:spcAft>
            </a:pPr>
            <a:endParaRPr lang="pl-PL" sz="8230" b="0" strike="noStrike" spc="-3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22061611" y="12221282"/>
            <a:ext cx="9690203" cy="2472958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>
            <a:lvl1pPr algn="ctr">
              <a:spcAft>
                <a:spcPts val="3639"/>
              </a:spcAft>
              <a:defRPr/>
            </a:lvl1pPr>
          </a:lstStyle>
          <a:p>
            <a:pPr algn="ctr">
              <a:spcAft>
                <a:spcPts val="1415"/>
              </a:spcAft>
            </a:pPr>
            <a:endParaRPr lang="pl-PL" sz="8230" b="0" strike="noStrike" spc="-3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1710108" y="14930333"/>
            <a:ext cx="9690203" cy="2472958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>
            <a:lvl1pPr algn="ctr">
              <a:spcAft>
                <a:spcPts val="3639"/>
              </a:spcAft>
              <a:defRPr/>
            </a:lvl1pPr>
          </a:lstStyle>
          <a:p>
            <a:pPr algn="ctr">
              <a:spcAft>
                <a:spcPts val="1415"/>
              </a:spcAft>
            </a:pPr>
            <a:endParaRPr lang="pl-PL" sz="8230" b="0" strike="noStrike" spc="-3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11886470" y="14930333"/>
            <a:ext cx="9690203" cy="2472958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>
            <a:lvl1pPr algn="ctr">
              <a:spcAft>
                <a:spcPts val="3639"/>
              </a:spcAft>
              <a:defRPr/>
            </a:lvl1pPr>
          </a:lstStyle>
          <a:p>
            <a:pPr algn="ctr">
              <a:spcAft>
                <a:spcPts val="1415"/>
              </a:spcAft>
            </a:pPr>
            <a:endParaRPr lang="pl-PL" sz="8230" b="0" strike="noStrike" spc="-3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22061611" y="14930333"/>
            <a:ext cx="9690203" cy="2472958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>
            <a:lvl1pPr algn="ctr">
              <a:spcAft>
                <a:spcPts val="3639"/>
              </a:spcAft>
              <a:defRPr/>
            </a:lvl1pPr>
          </a:lstStyle>
          <a:p>
            <a:pPr algn="ctr">
              <a:spcAft>
                <a:spcPts val="1415"/>
              </a:spcAft>
            </a:pPr>
            <a:endParaRPr lang="pl-PL" sz="8230" b="0" strike="noStrike" spc="-3">
              <a:solidFill>
                <a:srgbClr val="000000"/>
              </a:solidFill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4154327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710108" y="8147521"/>
            <a:ext cx="30780717" cy="3246047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ctr"/>
            <a:endParaRPr lang="pl-PL" sz="11316" b="0" strike="noStrike" spc="-3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1710108" y="12221282"/>
            <a:ext cx="30096674" cy="5184786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8230" b="0" strike="noStrike" spc="-3">
              <a:latin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721595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710108" y="8147521"/>
            <a:ext cx="30780717" cy="3246047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ctr"/>
            <a:endParaRPr lang="pl-PL" sz="11316" b="0" strike="noStrike" spc="-3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1710108" y="12221282"/>
            <a:ext cx="30096674" cy="5184786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>
            <a:lvl1pPr algn="ctr">
              <a:spcAft>
                <a:spcPts val="3639"/>
              </a:spcAft>
              <a:defRPr/>
            </a:lvl1pPr>
          </a:lstStyle>
          <a:p>
            <a:pPr algn="ctr">
              <a:spcAft>
                <a:spcPts val="1415"/>
              </a:spcAft>
            </a:pPr>
            <a:endParaRPr lang="pl-PL" sz="8230" b="0" strike="noStrike" spc="-3">
              <a:solidFill>
                <a:srgbClr val="000000"/>
              </a:solidFill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1575074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710108" y="8147521"/>
            <a:ext cx="30780717" cy="3246047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ctr"/>
            <a:endParaRPr lang="pl-PL" sz="11316" b="0" strike="noStrike" spc="-3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1710108" y="12221282"/>
            <a:ext cx="14686161" cy="5184786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>
            <a:lvl1pPr algn="ctr">
              <a:spcAft>
                <a:spcPts val="3639"/>
              </a:spcAft>
              <a:defRPr/>
            </a:lvl1pPr>
          </a:lstStyle>
          <a:p>
            <a:pPr algn="ctr">
              <a:spcAft>
                <a:spcPts val="1415"/>
              </a:spcAft>
            </a:pPr>
            <a:endParaRPr lang="pl-PL" sz="8230" b="0" strike="noStrike" spc="-3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17131615" y="12221282"/>
            <a:ext cx="14686161" cy="5184786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>
            <a:lvl1pPr algn="ctr">
              <a:spcAft>
                <a:spcPts val="3639"/>
              </a:spcAft>
              <a:defRPr/>
            </a:lvl1pPr>
          </a:lstStyle>
          <a:p>
            <a:pPr algn="ctr">
              <a:spcAft>
                <a:spcPts val="1415"/>
              </a:spcAft>
            </a:pPr>
            <a:endParaRPr lang="pl-PL" sz="8230" b="0" strike="noStrike" spc="-3">
              <a:solidFill>
                <a:srgbClr val="000000"/>
              </a:solidFill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4283955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710108" y="8147521"/>
            <a:ext cx="30780717" cy="3246047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ctr"/>
            <a:endParaRPr lang="pl-PL" sz="11316" b="0" strike="noStrike" spc="-3">
              <a:solidFill>
                <a:srgbClr val="000000"/>
              </a:solidFill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2595054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710108" y="8147522"/>
            <a:ext cx="30780717" cy="15049768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8230" b="0" strike="noStrike" spc="-3">
              <a:latin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484238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710108" y="8147521"/>
            <a:ext cx="30780717" cy="3246047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ctr"/>
            <a:endParaRPr lang="pl-PL" sz="11316" b="0" strike="noStrike" spc="-3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1710108" y="12221282"/>
            <a:ext cx="14686161" cy="2472958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>
            <a:lvl1pPr algn="ctr">
              <a:spcAft>
                <a:spcPts val="3639"/>
              </a:spcAft>
              <a:defRPr/>
            </a:lvl1pPr>
          </a:lstStyle>
          <a:p>
            <a:pPr algn="ctr">
              <a:spcAft>
                <a:spcPts val="1415"/>
              </a:spcAft>
            </a:pPr>
            <a:endParaRPr lang="pl-PL" sz="8230" b="0" strike="noStrike" spc="-3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17131615" y="12221282"/>
            <a:ext cx="14686161" cy="5184786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>
            <a:lvl1pPr algn="ctr">
              <a:spcAft>
                <a:spcPts val="3639"/>
              </a:spcAft>
              <a:defRPr/>
            </a:lvl1pPr>
          </a:lstStyle>
          <a:p>
            <a:pPr algn="ctr">
              <a:spcAft>
                <a:spcPts val="1415"/>
              </a:spcAft>
            </a:pPr>
            <a:endParaRPr lang="pl-PL" sz="8230" b="0" strike="noStrike" spc="-3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1710108" y="14930333"/>
            <a:ext cx="14686161" cy="2472958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>
            <a:lvl1pPr algn="ctr">
              <a:spcAft>
                <a:spcPts val="3639"/>
              </a:spcAft>
              <a:defRPr/>
            </a:lvl1pPr>
          </a:lstStyle>
          <a:p>
            <a:pPr algn="ctr">
              <a:spcAft>
                <a:spcPts val="1415"/>
              </a:spcAft>
            </a:pPr>
            <a:endParaRPr lang="pl-PL" sz="8230" b="0" strike="noStrike" spc="-3">
              <a:solidFill>
                <a:srgbClr val="000000"/>
              </a:solidFill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2074985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710108" y="8147521"/>
            <a:ext cx="30780717" cy="3246047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ctr"/>
            <a:endParaRPr lang="pl-PL" sz="11316" b="0" strike="noStrike" spc="-3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1710108" y="12221282"/>
            <a:ext cx="14686161" cy="5184786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>
            <a:lvl1pPr algn="ctr">
              <a:spcAft>
                <a:spcPts val="3639"/>
              </a:spcAft>
              <a:defRPr/>
            </a:lvl1pPr>
          </a:lstStyle>
          <a:p>
            <a:pPr algn="ctr">
              <a:spcAft>
                <a:spcPts val="1415"/>
              </a:spcAft>
            </a:pPr>
            <a:endParaRPr lang="pl-PL" sz="8230" b="0" strike="noStrike" spc="-3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17131615" y="12221282"/>
            <a:ext cx="14686161" cy="2472958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>
            <a:lvl1pPr algn="ctr">
              <a:spcAft>
                <a:spcPts val="3639"/>
              </a:spcAft>
              <a:defRPr/>
            </a:lvl1pPr>
          </a:lstStyle>
          <a:p>
            <a:pPr algn="ctr">
              <a:spcAft>
                <a:spcPts val="1415"/>
              </a:spcAft>
            </a:pPr>
            <a:endParaRPr lang="pl-PL" sz="8230" b="0" strike="noStrike" spc="-3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17131615" y="14930333"/>
            <a:ext cx="14686161" cy="2472958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>
            <a:lvl1pPr algn="ctr">
              <a:spcAft>
                <a:spcPts val="3639"/>
              </a:spcAft>
              <a:defRPr/>
            </a:lvl1pPr>
          </a:lstStyle>
          <a:p>
            <a:pPr algn="ctr">
              <a:spcAft>
                <a:spcPts val="1415"/>
              </a:spcAft>
            </a:pPr>
            <a:endParaRPr lang="pl-PL" sz="8230" b="0" strike="noStrike" spc="-3">
              <a:solidFill>
                <a:srgbClr val="000000"/>
              </a:solidFill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2395330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710108" y="8147521"/>
            <a:ext cx="30780717" cy="3246047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ctr"/>
            <a:endParaRPr lang="pl-PL" sz="11316" b="0" strike="noStrike" spc="-3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1710108" y="12221282"/>
            <a:ext cx="14686161" cy="2472958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>
            <a:lvl1pPr algn="ctr">
              <a:spcAft>
                <a:spcPts val="3639"/>
              </a:spcAft>
              <a:defRPr/>
            </a:lvl1pPr>
          </a:lstStyle>
          <a:p>
            <a:pPr algn="ctr">
              <a:spcAft>
                <a:spcPts val="1415"/>
              </a:spcAft>
            </a:pPr>
            <a:endParaRPr lang="pl-PL" sz="8230" b="0" strike="noStrike" spc="-3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17131615" y="12221282"/>
            <a:ext cx="14686161" cy="2472958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>
            <a:lvl1pPr algn="ctr">
              <a:spcAft>
                <a:spcPts val="3639"/>
              </a:spcAft>
              <a:defRPr/>
            </a:lvl1pPr>
          </a:lstStyle>
          <a:p>
            <a:pPr algn="ctr">
              <a:spcAft>
                <a:spcPts val="1415"/>
              </a:spcAft>
            </a:pPr>
            <a:endParaRPr lang="pl-PL" sz="8230" b="0" strike="noStrike" spc="-3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1710108" y="14930333"/>
            <a:ext cx="30096674" cy="2472958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>
            <a:lvl1pPr algn="ctr">
              <a:spcAft>
                <a:spcPts val="3639"/>
              </a:spcAft>
              <a:defRPr/>
            </a:lvl1pPr>
          </a:lstStyle>
          <a:p>
            <a:pPr algn="ctr">
              <a:spcAft>
                <a:spcPts val="1415"/>
              </a:spcAft>
            </a:pPr>
            <a:endParaRPr lang="pl-PL" sz="8230" b="0" strike="noStrike" spc="-3">
              <a:solidFill>
                <a:srgbClr val="000000"/>
              </a:solidFill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78298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34202154" cy="19442949"/>
          </a:xfrm>
          <a:prstGeom prst="rect">
            <a:avLst/>
          </a:prstGeom>
          <a:ln>
            <a:noFill/>
          </a:ln>
        </p:spPr>
      </p:pic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710108" y="8147521"/>
            <a:ext cx="30780717" cy="3246047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ctr"/>
            <a:r>
              <a:rPr lang="pl-PL" sz="11316" b="0" strike="noStrike" spc="-3">
                <a:solidFill>
                  <a:srgbClr val="000000"/>
                </a:solidFill>
                <a:latin typeface="Times New Roman" panose="02020603050405020304"/>
              </a:rPr>
              <a:t>Kliknij, aby edytować format tekstu tytułu</a:t>
            </a: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1710108" y="12221282"/>
            <a:ext cx="30096674" cy="5184786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pPr marL="431800" indent="-323850" algn="ctr">
              <a:spcAft>
                <a:spcPts val="1415"/>
              </a:spcAft>
            </a:pPr>
            <a:r>
              <a:rPr lang="pl-PL" sz="8230" b="0" strike="noStrike" spc="-3">
                <a:solidFill>
                  <a:srgbClr val="000000"/>
                </a:solidFill>
                <a:latin typeface="Times New Roman" panose="02020603050405020304"/>
              </a:rPr>
              <a:t>Kliknij, aby edytować format tekstu konspektu</a:t>
            </a:r>
          </a:p>
          <a:p>
            <a:pPr marL="2222640" lvl="1" indent="-832877" algn="ctr">
              <a:spcAft>
                <a:spcPts val="2906"/>
              </a:spcAft>
            </a:pPr>
            <a:r>
              <a:rPr lang="pl-PL" sz="7201" b="0" strike="noStrike" spc="-3">
                <a:solidFill>
                  <a:srgbClr val="000000"/>
                </a:solidFill>
                <a:latin typeface="Times New Roman" panose="02020603050405020304"/>
              </a:rPr>
              <a:t>Drugi poziom konspektu</a:t>
            </a:r>
          </a:p>
          <a:p>
            <a:pPr marL="3333143" lvl="2" indent="-741424" algn="ctr">
              <a:spcAft>
                <a:spcPts val="2186"/>
              </a:spcAft>
            </a:pPr>
            <a:r>
              <a:rPr lang="pl-PL" sz="6172" b="0" strike="noStrike" spc="-3">
                <a:solidFill>
                  <a:srgbClr val="000000"/>
                </a:solidFill>
                <a:latin typeface="Times New Roman" panose="02020603050405020304"/>
              </a:rPr>
              <a:t>Trzeci poziom konspektu</a:t>
            </a:r>
          </a:p>
          <a:p>
            <a:pPr marL="4443646" lvl="3" indent="-555252" algn="ctr">
              <a:spcAft>
                <a:spcPts val="1440"/>
              </a:spcAft>
            </a:pPr>
            <a:r>
              <a:rPr lang="pl-PL" sz="5144" b="0" strike="noStrike" spc="-3">
                <a:solidFill>
                  <a:srgbClr val="000000"/>
                </a:solidFill>
                <a:latin typeface="Times New Roman" panose="02020603050405020304"/>
              </a:rPr>
              <a:t>Czwarty poziom konspektu</a:t>
            </a:r>
          </a:p>
          <a:p>
            <a:pPr marL="5555782" lvl="4" indent="-555252" algn="ctr">
              <a:spcAft>
                <a:spcPts val="720"/>
              </a:spcAft>
            </a:pPr>
            <a:r>
              <a:rPr lang="pl-PL" sz="5144" b="0" strike="noStrike" spc="-3">
                <a:solidFill>
                  <a:srgbClr val="000000"/>
                </a:solidFill>
                <a:latin typeface="Times New Roman" panose="02020603050405020304"/>
              </a:rPr>
              <a:t>Piąty poziom konspektu</a:t>
            </a:r>
          </a:p>
          <a:p>
            <a:pPr marL="6666286" lvl="5" indent="-555252" algn="ctr">
              <a:spcAft>
                <a:spcPts val="720"/>
              </a:spcAft>
            </a:pPr>
            <a:r>
              <a:rPr lang="pl-PL" sz="5144" b="0" strike="noStrike" spc="-3">
                <a:solidFill>
                  <a:srgbClr val="000000"/>
                </a:solidFill>
                <a:latin typeface="Times New Roman" panose="02020603050405020304"/>
              </a:rPr>
              <a:t>Szósty poziom konspektu</a:t>
            </a:r>
          </a:p>
          <a:p>
            <a:pPr marL="7776789" lvl="6" indent="-555252" algn="ctr">
              <a:spcAft>
                <a:spcPts val="720"/>
              </a:spcAft>
            </a:pPr>
            <a:r>
              <a:rPr lang="pl-PL" sz="5144" b="0" strike="noStrike" spc="-3">
                <a:solidFill>
                  <a:srgbClr val="000000"/>
                </a:solidFill>
                <a:latin typeface="Times New Roman" panose="02020603050405020304"/>
              </a:rPr>
              <a:t>Siódmy poziom konspektu</a:t>
            </a:r>
          </a:p>
        </p:txBody>
      </p:sp>
      <p:sp>
        <p:nvSpPr>
          <p:cNvPr id="3" name="PlaceHolder 3"/>
          <p:cNvSpPr>
            <a:spLocks noGrp="1"/>
          </p:cNvSpPr>
          <p:nvPr>
            <p:ph type="dt"/>
          </p:nvPr>
        </p:nvSpPr>
        <p:spPr>
          <a:xfrm>
            <a:off x="1708886" y="17712526"/>
            <a:ext cx="7967880" cy="1340638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4" name="PlaceHolder 4"/>
          <p:cNvSpPr>
            <a:spLocks noGrp="1"/>
          </p:cNvSpPr>
          <p:nvPr>
            <p:ph type="ftr"/>
          </p:nvPr>
        </p:nvSpPr>
        <p:spPr>
          <a:xfrm>
            <a:off x="11695915" y="17712526"/>
            <a:ext cx="10840861" cy="1340638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5" name="PlaceHolder 5"/>
          <p:cNvSpPr>
            <a:spLocks noGrp="1"/>
          </p:cNvSpPr>
          <p:nvPr>
            <p:ph type="sldNum"/>
          </p:nvPr>
        </p:nvSpPr>
        <p:spPr>
          <a:xfrm>
            <a:off x="24520502" y="17712526"/>
            <a:ext cx="7967880" cy="1340638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FBF1BF44-2067-47C7-BA52-EBA19FDF6C4F}" type="slidenum">
              <a:rPr lang="pl-PL" sz="3601" b="0" strike="noStrike" spc="-3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1124069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  <p:sldLayoutId id="2147483859" r:id="rId12"/>
  </p:sldLayoutIdLst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  <p:txStyles>
    <p:titleStyle>
      <a:lvl1pPr algn="l" defTabSz="2351654" rtl="0" eaLnBrk="1" latinLnBrk="0" hangingPunct="1">
        <a:lnSpc>
          <a:spcPct val="90000"/>
        </a:lnSpc>
        <a:spcBef>
          <a:spcPct val="0"/>
        </a:spcBef>
        <a:buNone/>
        <a:defRPr sz="1131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10503" indent="-832877" algn="ctr" defTabSz="2351654" rtl="0" eaLnBrk="1" latinLnBrk="0" hangingPunct="1">
        <a:lnSpc>
          <a:spcPct val="90000"/>
        </a:lnSpc>
        <a:spcBef>
          <a:spcPts val="2572"/>
        </a:spcBef>
        <a:spcAft>
          <a:spcPts val="3639"/>
        </a:spcAft>
        <a:buFont typeface="Arial" panose="020B0604020202020204" pitchFamily="34" charset="0"/>
        <a:buChar char="•"/>
        <a:defRPr sz="7201" kern="1200">
          <a:solidFill>
            <a:schemeClr val="tx1"/>
          </a:solidFill>
          <a:latin typeface="+mn-lt"/>
          <a:ea typeface="+mn-ea"/>
          <a:cs typeface="+mn-cs"/>
        </a:defRPr>
      </a:lvl1pPr>
      <a:lvl2pPr marL="1763740" indent="-587913" algn="l" defTabSz="2351654" rtl="0" eaLnBrk="1" latinLnBrk="0" hangingPunct="1">
        <a:lnSpc>
          <a:spcPct val="90000"/>
        </a:lnSpc>
        <a:spcBef>
          <a:spcPts val="1286"/>
        </a:spcBef>
        <a:buFont typeface="Arial" panose="020B0604020202020204" pitchFamily="34" charset="0"/>
        <a:buChar char="•"/>
        <a:defRPr sz="6172" kern="1200">
          <a:solidFill>
            <a:schemeClr val="tx1"/>
          </a:solidFill>
          <a:latin typeface="+mn-lt"/>
          <a:ea typeface="+mn-ea"/>
          <a:cs typeface="+mn-cs"/>
        </a:defRPr>
      </a:lvl2pPr>
      <a:lvl3pPr marL="2939567" indent="-587913" algn="l" defTabSz="2351654" rtl="0" eaLnBrk="1" latinLnBrk="0" hangingPunct="1">
        <a:lnSpc>
          <a:spcPct val="90000"/>
        </a:lnSpc>
        <a:spcBef>
          <a:spcPts val="1286"/>
        </a:spcBef>
        <a:buFont typeface="Arial" panose="020B0604020202020204" pitchFamily="34" charset="0"/>
        <a:buChar char="•"/>
        <a:defRPr sz="5144" kern="1200">
          <a:solidFill>
            <a:schemeClr val="tx1"/>
          </a:solidFill>
          <a:latin typeface="+mn-lt"/>
          <a:ea typeface="+mn-ea"/>
          <a:cs typeface="+mn-cs"/>
        </a:defRPr>
      </a:lvl3pPr>
      <a:lvl4pPr marL="4115394" indent="-587913" algn="l" defTabSz="2351654" rtl="0" eaLnBrk="1" latinLnBrk="0" hangingPunct="1">
        <a:lnSpc>
          <a:spcPct val="90000"/>
        </a:lnSpc>
        <a:spcBef>
          <a:spcPts val="1286"/>
        </a:spcBef>
        <a:buFont typeface="Arial" panose="020B0604020202020204" pitchFamily="34" charset="0"/>
        <a:buChar char="•"/>
        <a:defRPr sz="4629" kern="1200">
          <a:solidFill>
            <a:schemeClr val="tx1"/>
          </a:solidFill>
          <a:latin typeface="+mn-lt"/>
          <a:ea typeface="+mn-ea"/>
          <a:cs typeface="+mn-cs"/>
        </a:defRPr>
      </a:lvl4pPr>
      <a:lvl5pPr marL="5291221" indent="-587913" algn="l" defTabSz="2351654" rtl="0" eaLnBrk="1" latinLnBrk="0" hangingPunct="1">
        <a:lnSpc>
          <a:spcPct val="90000"/>
        </a:lnSpc>
        <a:spcBef>
          <a:spcPts val="1286"/>
        </a:spcBef>
        <a:buFont typeface="Arial" panose="020B0604020202020204" pitchFamily="34" charset="0"/>
        <a:buChar char="•"/>
        <a:defRPr sz="4629" kern="1200">
          <a:solidFill>
            <a:schemeClr val="tx1"/>
          </a:solidFill>
          <a:latin typeface="+mn-lt"/>
          <a:ea typeface="+mn-ea"/>
          <a:cs typeface="+mn-cs"/>
        </a:defRPr>
      </a:lvl5pPr>
      <a:lvl6pPr marL="6467048" indent="-587913" algn="l" defTabSz="2351654" rtl="0" eaLnBrk="1" latinLnBrk="0" hangingPunct="1">
        <a:lnSpc>
          <a:spcPct val="90000"/>
        </a:lnSpc>
        <a:spcBef>
          <a:spcPts val="1286"/>
        </a:spcBef>
        <a:buFont typeface="Arial" panose="020B0604020202020204" pitchFamily="34" charset="0"/>
        <a:buChar char="•"/>
        <a:defRPr sz="4629" kern="1200">
          <a:solidFill>
            <a:schemeClr val="tx1"/>
          </a:solidFill>
          <a:latin typeface="+mn-lt"/>
          <a:ea typeface="+mn-ea"/>
          <a:cs typeface="+mn-cs"/>
        </a:defRPr>
      </a:lvl6pPr>
      <a:lvl7pPr marL="7642875" indent="-587913" algn="l" defTabSz="2351654" rtl="0" eaLnBrk="1" latinLnBrk="0" hangingPunct="1">
        <a:lnSpc>
          <a:spcPct val="90000"/>
        </a:lnSpc>
        <a:spcBef>
          <a:spcPts val="1286"/>
        </a:spcBef>
        <a:buFont typeface="Arial" panose="020B0604020202020204" pitchFamily="34" charset="0"/>
        <a:buChar char="•"/>
        <a:defRPr sz="4629" kern="1200">
          <a:solidFill>
            <a:schemeClr val="tx1"/>
          </a:solidFill>
          <a:latin typeface="+mn-lt"/>
          <a:ea typeface="+mn-ea"/>
          <a:cs typeface="+mn-cs"/>
        </a:defRPr>
      </a:lvl7pPr>
      <a:lvl8pPr marL="8818702" indent="-587913" algn="l" defTabSz="2351654" rtl="0" eaLnBrk="1" latinLnBrk="0" hangingPunct="1">
        <a:lnSpc>
          <a:spcPct val="90000"/>
        </a:lnSpc>
        <a:spcBef>
          <a:spcPts val="1286"/>
        </a:spcBef>
        <a:buFont typeface="Arial" panose="020B0604020202020204" pitchFamily="34" charset="0"/>
        <a:buChar char="•"/>
        <a:defRPr sz="4629" kern="1200">
          <a:solidFill>
            <a:schemeClr val="tx1"/>
          </a:solidFill>
          <a:latin typeface="+mn-lt"/>
          <a:ea typeface="+mn-ea"/>
          <a:cs typeface="+mn-cs"/>
        </a:defRPr>
      </a:lvl8pPr>
      <a:lvl9pPr marL="9994529" indent="-587913" algn="l" defTabSz="2351654" rtl="0" eaLnBrk="1" latinLnBrk="0" hangingPunct="1">
        <a:lnSpc>
          <a:spcPct val="90000"/>
        </a:lnSpc>
        <a:spcBef>
          <a:spcPts val="1286"/>
        </a:spcBef>
        <a:buFont typeface="Arial" panose="020B0604020202020204" pitchFamily="34" charset="0"/>
        <a:buChar char="•"/>
        <a:defRPr sz="462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2351654" rtl="0" eaLnBrk="1" latinLnBrk="0" hangingPunct="1">
        <a:defRPr sz="4629" kern="1200">
          <a:solidFill>
            <a:schemeClr val="tx1"/>
          </a:solidFill>
          <a:latin typeface="+mn-lt"/>
          <a:ea typeface="+mn-ea"/>
          <a:cs typeface="+mn-cs"/>
        </a:defRPr>
      </a:lvl1pPr>
      <a:lvl2pPr marL="1175827" algn="l" defTabSz="2351654" rtl="0" eaLnBrk="1" latinLnBrk="0" hangingPunct="1">
        <a:defRPr sz="4629" kern="1200">
          <a:solidFill>
            <a:schemeClr val="tx1"/>
          </a:solidFill>
          <a:latin typeface="+mn-lt"/>
          <a:ea typeface="+mn-ea"/>
          <a:cs typeface="+mn-cs"/>
        </a:defRPr>
      </a:lvl2pPr>
      <a:lvl3pPr marL="2351654" algn="l" defTabSz="2351654" rtl="0" eaLnBrk="1" latinLnBrk="0" hangingPunct="1">
        <a:defRPr sz="4629" kern="1200">
          <a:solidFill>
            <a:schemeClr val="tx1"/>
          </a:solidFill>
          <a:latin typeface="+mn-lt"/>
          <a:ea typeface="+mn-ea"/>
          <a:cs typeface="+mn-cs"/>
        </a:defRPr>
      </a:lvl3pPr>
      <a:lvl4pPr marL="3527481" algn="l" defTabSz="2351654" rtl="0" eaLnBrk="1" latinLnBrk="0" hangingPunct="1">
        <a:defRPr sz="4629" kern="1200">
          <a:solidFill>
            <a:schemeClr val="tx1"/>
          </a:solidFill>
          <a:latin typeface="+mn-lt"/>
          <a:ea typeface="+mn-ea"/>
          <a:cs typeface="+mn-cs"/>
        </a:defRPr>
      </a:lvl4pPr>
      <a:lvl5pPr marL="4703308" algn="l" defTabSz="2351654" rtl="0" eaLnBrk="1" latinLnBrk="0" hangingPunct="1">
        <a:defRPr sz="4629" kern="1200">
          <a:solidFill>
            <a:schemeClr val="tx1"/>
          </a:solidFill>
          <a:latin typeface="+mn-lt"/>
          <a:ea typeface="+mn-ea"/>
          <a:cs typeface="+mn-cs"/>
        </a:defRPr>
      </a:lvl5pPr>
      <a:lvl6pPr marL="5879135" algn="l" defTabSz="2351654" rtl="0" eaLnBrk="1" latinLnBrk="0" hangingPunct="1">
        <a:defRPr sz="4629" kern="1200">
          <a:solidFill>
            <a:schemeClr val="tx1"/>
          </a:solidFill>
          <a:latin typeface="+mn-lt"/>
          <a:ea typeface="+mn-ea"/>
          <a:cs typeface="+mn-cs"/>
        </a:defRPr>
      </a:lvl6pPr>
      <a:lvl7pPr marL="7054962" algn="l" defTabSz="2351654" rtl="0" eaLnBrk="1" latinLnBrk="0" hangingPunct="1">
        <a:defRPr sz="4629" kern="1200">
          <a:solidFill>
            <a:schemeClr val="tx1"/>
          </a:solidFill>
          <a:latin typeface="+mn-lt"/>
          <a:ea typeface="+mn-ea"/>
          <a:cs typeface="+mn-cs"/>
        </a:defRPr>
      </a:lvl7pPr>
      <a:lvl8pPr marL="8230789" algn="l" defTabSz="2351654" rtl="0" eaLnBrk="1" latinLnBrk="0" hangingPunct="1">
        <a:defRPr sz="4629" kern="1200">
          <a:solidFill>
            <a:schemeClr val="tx1"/>
          </a:solidFill>
          <a:latin typeface="+mn-lt"/>
          <a:ea typeface="+mn-ea"/>
          <a:cs typeface="+mn-cs"/>
        </a:defRPr>
      </a:lvl8pPr>
      <a:lvl9pPr marL="9406616" algn="l" defTabSz="2351654" rtl="0" eaLnBrk="1" latinLnBrk="0" hangingPunct="1">
        <a:defRPr sz="462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/>
          <p:cNvSpPr/>
          <p:nvPr/>
        </p:nvSpPr>
        <p:spPr>
          <a:xfrm>
            <a:off x="0" y="3429000"/>
            <a:ext cx="34137600" cy="1577340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1512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50800">
            <a:solidFill>
              <a:schemeClr val="accent2">
                <a:lumMod val="75000"/>
              </a:schemeClr>
            </a:solidFill>
            <a:prstDash val="solid"/>
            <a:round/>
          </a:ln>
        </p:spPr>
        <p:txBody>
          <a:bodyPr wrap="none" anchor="ctr" anchorCtr="1"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en-US" sz="4315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/>
              <a:ea typeface="+mn-ea"/>
              <a:cs typeface="Times New Roman" panose="02020603050405020304" pitchFamily="18"/>
            </a:endParaRPr>
          </a:p>
        </p:txBody>
      </p:sp>
      <p:sp>
        <p:nvSpPr>
          <p:cNvPr id="7175" name="Text Box 14"/>
          <p:cNvSpPr txBox="1"/>
          <p:nvPr/>
        </p:nvSpPr>
        <p:spPr>
          <a:xfrm>
            <a:off x="4175125" y="666906"/>
            <a:ext cx="25447625" cy="2231711"/>
          </a:xfrm>
          <a:prstGeom prst="rect">
            <a:avLst/>
          </a:prstGeom>
          <a:noFill/>
          <a:ln w="9525">
            <a:noFill/>
          </a:ln>
        </p:spPr>
        <p:txBody>
          <a:bodyPr lIns="46058" tIns="23024" rIns="46058" bIns="23024" anchor="t" anchorCtr="1">
            <a:noAutofit/>
          </a:bodyPr>
          <a:lstStyle/>
          <a:p>
            <a:pPr algn="ctr" defTabSz="2209800"/>
            <a:r>
              <a:rPr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Tytuł</a:t>
            </a:r>
            <a:r>
              <a:rPr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pracy</a:t>
            </a:r>
            <a:endParaRPr lang="en-US" altLang="x-none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601"/>
              </a:spcBef>
            </a:pPr>
            <a:r>
              <a:rPr lang="pl-PL" sz="4400" b="1" spc="-1" dirty="0">
                <a:latin typeface="Times New Roman"/>
              </a:rPr>
              <a:t>Imię i Nazwisko Autora/Autorów</a:t>
            </a:r>
            <a:endParaRPr lang="pl-PL" sz="4400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01"/>
              </a:spcBef>
            </a:pPr>
            <a:r>
              <a:rPr lang="cs-CZ" altLang="x-none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Afiliacja </a:t>
            </a:r>
            <a:endParaRPr lang="en-US" altLang="x-none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AutoShape 13">
            <a:extLst>
              <a:ext uri="{FF2B5EF4-FFF2-40B4-BE49-F238E27FC236}">
                <a16:creationId xmlns:a16="http://schemas.microsoft.com/office/drawing/2014/main" id="{7B2DF242-8017-4572-8F83-F0488E843225}"/>
              </a:ext>
            </a:extLst>
          </p:cNvPr>
          <p:cNvSpPr/>
          <p:nvPr/>
        </p:nvSpPr>
        <p:spPr>
          <a:xfrm>
            <a:off x="0" y="468312"/>
            <a:ext cx="34137600" cy="2670175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2348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50800">
            <a:solidFill>
              <a:schemeClr val="accent2">
                <a:lumMod val="75000"/>
              </a:schemeClr>
            </a:solidFill>
            <a:prstDash val="solid"/>
            <a:round/>
          </a:ln>
        </p:spPr>
        <p:txBody>
          <a:bodyPr wrap="none" lIns="46058" tIns="23024" rIns="46058" bIns="23024" anchor="ctr" anchorCtr="1"/>
          <a:lstStyle/>
          <a:p>
            <a:pPr algn="ctr" defTabSz="2211070"/>
            <a:endParaRPr lang="en-US" sz="4315" kern="0">
              <a:solidFill>
                <a:srgbClr val="002060"/>
              </a:solidFill>
              <a:highlight>
                <a:srgbClr val="C0C0C0"/>
              </a:highlight>
              <a:latin typeface="Arial" panose="020B0604020202020204"/>
            </a:endParaRPr>
          </a:p>
        </p:txBody>
      </p:sp>
      <p:sp>
        <p:nvSpPr>
          <p:cNvPr id="16" name="Text Box 42">
            <a:extLst>
              <a:ext uri="{FF2B5EF4-FFF2-40B4-BE49-F238E27FC236}">
                <a16:creationId xmlns:a16="http://schemas.microsoft.com/office/drawing/2014/main" id="{2B73FA18-6DD9-4E6D-8C16-FA66EC0A8EBA}"/>
              </a:ext>
            </a:extLst>
          </p:cNvPr>
          <p:cNvSpPr txBox="1"/>
          <p:nvPr/>
        </p:nvSpPr>
        <p:spPr>
          <a:xfrm>
            <a:off x="468289" y="3672383"/>
            <a:ext cx="16200000" cy="727200"/>
          </a:xfrm>
          <a:prstGeom prst="rect">
            <a:avLst/>
          </a:prstGeom>
          <a:noFill/>
          <a:ln w="50800" cap="rnd">
            <a:solidFill>
              <a:schemeClr val="accent2">
                <a:lumMod val="75000"/>
                <a:alpha val="91000"/>
              </a:schemeClr>
            </a:solidFill>
          </a:ln>
        </p:spPr>
        <p:txBody>
          <a:bodyPr wrap="square" lIns="46058" tIns="23024" rIns="46058" bIns="23024" anchor="t" anchorCtr="1">
            <a:noAutofit/>
          </a:bodyPr>
          <a:lstStyle/>
          <a:p>
            <a:pPr algn="ctr" defTabSz="2209800">
              <a:spcBef>
                <a:spcPts val="2400"/>
              </a:spcBef>
            </a:pP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Wstęp</a:t>
            </a:r>
            <a:endParaRPr lang="en-US" altLang="x-none"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Text Box 39">
            <a:extLst>
              <a:ext uri="{FF2B5EF4-FFF2-40B4-BE49-F238E27FC236}">
                <a16:creationId xmlns:a16="http://schemas.microsoft.com/office/drawing/2014/main" id="{AE880EF4-124B-47D4-B30B-399EE5BF7397}"/>
              </a:ext>
            </a:extLst>
          </p:cNvPr>
          <p:cNvSpPr txBox="1"/>
          <p:nvPr/>
        </p:nvSpPr>
        <p:spPr>
          <a:xfrm>
            <a:off x="468289" y="4605160"/>
            <a:ext cx="16200000" cy="2451600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30806" tIns="15407" rIns="30806" bIns="15407">
            <a:noAutofit/>
          </a:bodyPr>
          <a:lstStyle/>
          <a:p>
            <a:pPr>
              <a:lnSpc>
                <a:spcPct val="95000"/>
              </a:lnSpc>
            </a:pPr>
            <a:r>
              <a:rPr lang="pl-PL" sz="3200" b="1" spc="-1" dirty="0">
                <a:latin typeface="Times New Roman"/>
              </a:rPr>
              <a:t>Krótkie wprowadzenie w tematykę pracy </a:t>
            </a:r>
            <a:endParaRPr lang="pl-PL" sz="3200" spc="-1" dirty="0">
              <a:latin typeface="Arial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Text Box 42">
            <a:extLst>
              <a:ext uri="{FF2B5EF4-FFF2-40B4-BE49-F238E27FC236}">
                <a16:creationId xmlns:a16="http://schemas.microsoft.com/office/drawing/2014/main" id="{FD549F68-E8F3-4F7A-A1C6-9CF29A970B60}"/>
              </a:ext>
            </a:extLst>
          </p:cNvPr>
          <p:cNvSpPr txBox="1"/>
          <p:nvPr/>
        </p:nvSpPr>
        <p:spPr>
          <a:xfrm>
            <a:off x="468289" y="7272784"/>
            <a:ext cx="16200000" cy="727200"/>
          </a:xfrm>
          <a:prstGeom prst="rect">
            <a:avLst/>
          </a:prstGeom>
          <a:noFill/>
          <a:ln w="50800" cap="rnd">
            <a:solidFill>
              <a:schemeClr val="accent2">
                <a:lumMod val="75000"/>
                <a:alpha val="91000"/>
              </a:schemeClr>
            </a:solidFill>
          </a:ln>
        </p:spPr>
        <p:txBody>
          <a:bodyPr wrap="square" lIns="46058" tIns="23024" rIns="46058" bIns="23024" anchor="t" anchorCtr="1">
            <a:noAutofit/>
          </a:bodyPr>
          <a:lstStyle>
            <a:defPPr>
              <a:defRPr lang="en-US"/>
            </a:defPPr>
            <a:lvl1pPr algn="ctr" defTabSz="2209800">
              <a:spcBef>
                <a:spcPts val="2400"/>
              </a:spcBef>
              <a:defRPr sz="40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cs-CZ" altLang="x-none" dirty="0"/>
              <a:t>Cel pracy</a:t>
            </a:r>
            <a:endParaRPr lang="en-US" altLang="x-none" dirty="0"/>
          </a:p>
        </p:txBody>
      </p:sp>
      <p:sp>
        <p:nvSpPr>
          <p:cNvPr id="21" name="Text Box 9">
            <a:extLst>
              <a:ext uri="{FF2B5EF4-FFF2-40B4-BE49-F238E27FC236}">
                <a16:creationId xmlns:a16="http://schemas.microsoft.com/office/drawing/2014/main" id="{A9091560-AE64-48FA-84FB-E06B9B3557A5}"/>
              </a:ext>
            </a:extLst>
          </p:cNvPr>
          <p:cNvSpPr txBox="1"/>
          <p:nvPr/>
        </p:nvSpPr>
        <p:spPr>
          <a:xfrm>
            <a:off x="468289" y="8208888"/>
            <a:ext cx="16200000" cy="2451600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46058" tIns="23024" rIns="46058" bIns="23024">
            <a:noAutofit/>
          </a:bodyPr>
          <a:lstStyle/>
          <a:p>
            <a:pPr defTabSz="307975">
              <a:lnSpc>
                <a:spcPct val="95000"/>
              </a:lnSpc>
            </a:pPr>
            <a:r>
              <a:rPr lang="pl-PL" sz="3200" b="1" spc="-1" dirty="0">
                <a:latin typeface="Times New Roman"/>
              </a:rPr>
              <a:t>Krótki i zwięzły </a:t>
            </a: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" name="Text Box 39">
            <a:extLst>
              <a:ext uri="{FF2B5EF4-FFF2-40B4-BE49-F238E27FC236}">
                <a16:creationId xmlns:a16="http://schemas.microsoft.com/office/drawing/2014/main" id="{FF625C1C-C203-45B0-920F-6C274E455873}"/>
              </a:ext>
            </a:extLst>
          </p:cNvPr>
          <p:cNvSpPr txBox="1"/>
          <p:nvPr/>
        </p:nvSpPr>
        <p:spPr>
          <a:xfrm>
            <a:off x="483763" y="11887105"/>
            <a:ext cx="16200000" cy="7004939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30806" tIns="15407" rIns="30806" bIns="15407">
            <a:noAutofit/>
          </a:bodyPr>
          <a:lstStyle/>
          <a:p>
            <a:pPr>
              <a:lnSpc>
                <a:spcPct val="95000"/>
              </a:lnSpc>
            </a:pPr>
            <a:r>
              <a:rPr lang="pl-PL" sz="3200" b="1" spc="-1" dirty="0">
                <a:latin typeface="Times New Roman"/>
              </a:rPr>
              <a:t>Miejsce prowadzenia badań </a:t>
            </a:r>
            <a:endParaRPr lang="pl-PL" sz="3200" spc="-1" dirty="0">
              <a:latin typeface="Arial"/>
            </a:endParaRPr>
          </a:p>
          <a:p>
            <a:pPr>
              <a:lnSpc>
                <a:spcPct val="95000"/>
              </a:lnSpc>
            </a:pPr>
            <a:r>
              <a:rPr lang="pl-PL" sz="3200" b="1" spc="-1" dirty="0">
                <a:latin typeface="Times New Roman"/>
              </a:rPr>
              <a:t>Badana grupa</a:t>
            </a:r>
            <a:endParaRPr lang="pl-PL" sz="3200" spc="-1" dirty="0">
              <a:latin typeface="Arial"/>
            </a:endParaRPr>
          </a:p>
          <a:p>
            <a:pPr>
              <a:lnSpc>
                <a:spcPct val="95000"/>
              </a:lnSpc>
            </a:pPr>
            <a:r>
              <a:rPr lang="pl-PL" sz="3200" b="1" spc="-1" dirty="0">
                <a:latin typeface="Times New Roman"/>
              </a:rPr>
              <a:t>Metoda, technika i narzędzie badawcze</a:t>
            </a:r>
          </a:p>
          <a:p>
            <a:pPr>
              <a:lnSpc>
                <a:spcPct val="95000"/>
              </a:lnSpc>
            </a:pPr>
            <a:endParaRPr lang="pl-PL" sz="3200" spc="-1" dirty="0">
              <a:latin typeface="Arial"/>
            </a:endParaRPr>
          </a:p>
          <a:p>
            <a:pPr defTabSz="307975">
              <a:lnSpc>
                <a:spcPct val="95000"/>
              </a:lnSpc>
            </a:pPr>
            <a:endParaRPr lang="pl-PL"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en-US" altLang="x-none" sz="3200" b="1" dirty="0">
              <a:latin typeface="Times New Roman" panose="02020603050405020304" pitchFamily="18" charset="0"/>
            </a:endParaRPr>
          </a:p>
        </p:txBody>
      </p:sp>
      <p:sp>
        <p:nvSpPr>
          <p:cNvPr id="23" name="Text Box 10">
            <a:extLst>
              <a:ext uri="{FF2B5EF4-FFF2-40B4-BE49-F238E27FC236}">
                <a16:creationId xmlns:a16="http://schemas.microsoft.com/office/drawing/2014/main" id="{9E27F5A4-4226-4885-8E92-A4BDB91B6E42}"/>
              </a:ext>
            </a:extLst>
          </p:cNvPr>
          <p:cNvSpPr txBox="1"/>
          <p:nvPr/>
        </p:nvSpPr>
        <p:spPr>
          <a:xfrm>
            <a:off x="507679" y="10873184"/>
            <a:ext cx="16200000" cy="727200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46058" tIns="23024" rIns="46058" bIns="23024" anchor="t" anchorCtr="1">
            <a:noAutofit/>
          </a:bodyPr>
          <a:lstStyle/>
          <a:p>
            <a:pPr algn="ctr">
              <a:lnSpc>
                <a:spcPct val="100000"/>
              </a:lnSpc>
              <a:spcBef>
                <a:spcPts val="2401"/>
              </a:spcBef>
            </a:pPr>
            <a:r>
              <a:rPr lang="pl-PL" sz="4000" b="1" spc="-1" dirty="0">
                <a:latin typeface="Times New Roman"/>
              </a:rPr>
              <a:t>Materiał i metoda</a:t>
            </a:r>
            <a:endParaRPr lang="pl-PL" sz="4000" spc="-1" dirty="0">
              <a:latin typeface="Arial"/>
            </a:endParaRPr>
          </a:p>
        </p:txBody>
      </p:sp>
      <p:sp>
        <p:nvSpPr>
          <p:cNvPr id="24" name="Text Box 10">
            <a:extLst>
              <a:ext uri="{FF2B5EF4-FFF2-40B4-BE49-F238E27FC236}">
                <a16:creationId xmlns:a16="http://schemas.microsoft.com/office/drawing/2014/main" id="{69D6AA5A-E69D-4CB8-ABDD-ADDD42FD0891}"/>
              </a:ext>
            </a:extLst>
          </p:cNvPr>
          <p:cNvSpPr txBox="1"/>
          <p:nvPr/>
        </p:nvSpPr>
        <p:spPr>
          <a:xfrm>
            <a:off x="17463977" y="3672383"/>
            <a:ext cx="16200000" cy="727200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46058" tIns="23024" rIns="46058" bIns="23024" anchor="t" anchorCtr="1">
            <a:noAutofit/>
          </a:bodyPr>
          <a:lstStyle/>
          <a:p>
            <a:pPr algn="ctr" defTabSz="2209800">
              <a:spcBef>
                <a:spcPts val="2400"/>
              </a:spcBef>
            </a:pPr>
            <a:r>
              <a:rPr lang="cs-CZ" altLang="x-none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Wyniki badań</a:t>
            </a:r>
            <a:endParaRPr lang="en-US" altLang="x-none"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8" name="Text Box 39">
            <a:extLst>
              <a:ext uri="{FF2B5EF4-FFF2-40B4-BE49-F238E27FC236}">
                <a16:creationId xmlns:a16="http://schemas.microsoft.com/office/drawing/2014/main" id="{6B739DAB-D1DE-499B-B601-E14B8993D283}"/>
              </a:ext>
            </a:extLst>
          </p:cNvPr>
          <p:cNvSpPr txBox="1"/>
          <p:nvPr/>
        </p:nvSpPr>
        <p:spPr>
          <a:xfrm>
            <a:off x="17462177" y="4645152"/>
            <a:ext cx="16200000" cy="5940000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30806" tIns="15407" rIns="30806" bIns="15407">
            <a:noAutofit/>
          </a:bodyPr>
          <a:lstStyle/>
          <a:p>
            <a:pPr>
              <a:lnSpc>
                <a:spcPct val="95000"/>
              </a:lnSpc>
            </a:pPr>
            <a:r>
              <a:rPr lang="pl-PL" sz="3200" b="1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Przedstawienie wyników badań w formie wykresów, tabel, rycin </a:t>
            </a:r>
          </a:p>
          <a:p>
            <a:pPr>
              <a:lnSpc>
                <a:spcPct val="95000"/>
              </a:lnSpc>
            </a:pPr>
            <a:endParaRPr lang="cs-CZ" altLang="x-none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pl-PL"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pl-PL"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pl-PL"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en-US" altLang="x-none"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" name="Text Box 11">
            <a:extLst>
              <a:ext uri="{FF2B5EF4-FFF2-40B4-BE49-F238E27FC236}">
                <a16:creationId xmlns:a16="http://schemas.microsoft.com/office/drawing/2014/main" id="{C864F496-82AE-4B50-845B-714826263F6B}"/>
              </a:ext>
            </a:extLst>
          </p:cNvPr>
          <p:cNvSpPr txBox="1"/>
          <p:nvPr/>
        </p:nvSpPr>
        <p:spPr>
          <a:xfrm>
            <a:off x="17462177" y="10873184"/>
            <a:ext cx="16200000" cy="727200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46058" tIns="23024" rIns="46058" bIns="23024" anchor="t" anchorCtr="1">
            <a:noAutofit/>
          </a:bodyPr>
          <a:lstStyle/>
          <a:p>
            <a:pPr algn="r" defTabSz="2209800">
              <a:spcBef>
                <a:spcPts val="2400"/>
              </a:spcBef>
            </a:pP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Wnioski</a:t>
            </a:r>
            <a:endParaRPr lang="en-US" altLang="x-none"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" name="Text Box 40">
            <a:extLst>
              <a:ext uri="{FF2B5EF4-FFF2-40B4-BE49-F238E27FC236}">
                <a16:creationId xmlns:a16="http://schemas.microsoft.com/office/drawing/2014/main" id="{7226A334-8668-4528-AC9B-E72C2E1BF4B0}"/>
              </a:ext>
            </a:extLst>
          </p:cNvPr>
          <p:cNvSpPr txBox="1"/>
          <p:nvPr/>
        </p:nvSpPr>
        <p:spPr>
          <a:xfrm>
            <a:off x="17484077" y="11865381"/>
            <a:ext cx="16200000" cy="7005600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lIns="30806" tIns="15407" rIns="30806" bIns="15407">
            <a:noAutofit/>
          </a:bodyPr>
          <a:lstStyle/>
          <a:p>
            <a:pPr defTabSz="307975">
              <a:lnSpc>
                <a:spcPct val="95000"/>
              </a:lnSpc>
            </a:pPr>
            <a:endParaRPr lang="pl-PL" altLang="x-none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pl-PL" altLang="x-none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pl-PL" altLang="x-none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pl-PL" altLang="x-none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pl-PL" altLang="x-none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pl-PL" altLang="x-none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pl-PL" altLang="x-none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pl-PL" altLang="x-none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Prostokąt 19">
            <a:extLst>
              <a:ext uri="{FF2B5EF4-FFF2-40B4-BE49-F238E27FC236}">
                <a16:creationId xmlns:a16="http://schemas.microsoft.com/office/drawing/2014/main" id="{1843C93A-26AA-482D-8418-95C975ED68C3}"/>
              </a:ext>
            </a:extLst>
          </p:cNvPr>
          <p:cNvSpPr/>
          <p:nvPr/>
        </p:nvSpPr>
        <p:spPr>
          <a:xfrm>
            <a:off x="1620417" y="14159801"/>
            <a:ext cx="9649072" cy="1169551"/>
          </a:xfrm>
          <a:prstGeom prst="rect">
            <a:avLst/>
          </a:prstGeom>
          <a:solidFill>
            <a:schemeClr val="accent2">
              <a:lumMod val="75000"/>
            </a:schemeClr>
          </a:solidFill>
          <a:ln cap="rnd">
            <a:solidFill>
              <a:schemeClr val="accent2">
                <a:lumMod val="75000"/>
              </a:schemeClr>
            </a:solidFill>
            <a:prstDash val="solid"/>
          </a:ln>
        </p:spPr>
        <p:txBody>
          <a:bodyPr wrap="square" anchorCtr="1">
            <a:spAutoFit/>
          </a:bodyPr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pl-PL" sz="7000" b="1" i="0" u="none" strike="noStrike" kern="0" cap="none" spc="0" normalizeH="0" baseline="0" noProof="0" dirty="0">
                <a:ln>
                  <a:noFill/>
                </a:ln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Praca </a:t>
            </a:r>
            <a:r>
              <a:rPr kumimoji="0" lang="pl-PL" sz="7000" b="1" i="0" u="none" strike="noStrike" kern="0" cap="none" spc="0" normalizeH="0" baseline="0" noProof="0" dirty="0" err="1">
                <a:ln>
                  <a:noFill/>
                </a:ln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oryginal</a:t>
            </a:r>
            <a:r>
              <a:rPr lang="pl-PL" sz="70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endParaRPr kumimoji="0" lang="pl-PL" sz="7000" b="1" i="0" u="none" strike="noStrike" kern="0" cap="none" spc="0" normalizeH="0" baseline="0" noProof="0" dirty="0">
              <a:ln>
                <a:noFill/>
              </a:ln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376</TotalTime>
  <Words>49</Words>
  <Application>Microsoft Office PowerPoint</Application>
  <PresentationFormat>Niestandardowy</PresentationFormat>
  <Paragraphs>55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1_Office Theme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ThinkPadX380</dc:creator>
  <cp:lastModifiedBy>Marta</cp:lastModifiedBy>
  <cp:revision>2</cp:revision>
  <dcterms:created xsi:type="dcterms:W3CDTF">2018-06-29T20:39:58Z</dcterms:created>
  <dcterms:modified xsi:type="dcterms:W3CDTF">2022-04-22T11:03:09Z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1033-11.2.0.9669</vt:lpwstr>
  </property>
  <property fmtid="{D5CDD505-2E9C-101B-9397-08002B2CF9AE}" pid="3" name="MSIP_Label_0325b4bc-8082-4c4b-b948-0f4d47284351_Enabled">
    <vt:lpwstr>true</vt:lpwstr>
  </property>
  <property fmtid="{D5CDD505-2E9C-101B-9397-08002B2CF9AE}" pid="4" name="MSIP_Label_0325b4bc-8082-4c4b-b948-0f4d47284351_SetDate">
    <vt:lpwstr>2022-01-24T23:38:16Z</vt:lpwstr>
  </property>
  <property fmtid="{D5CDD505-2E9C-101B-9397-08002B2CF9AE}" pid="5" name="MSIP_Label_0325b4bc-8082-4c4b-b948-0f4d47284351_Method">
    <vt:lpwstr>Standard</vt:lpwstr>
  </property>
  <property fmtid="{D5CDD505-2E9C-101B-9397-08002B2CF9AE}" pid="6" name="MSIP_Label_0325b4bc-8082-4c4b-b948-0f4d47284351_Name">
    <vt:lpwstr>Internal</vt:lpwstr>
  </property>
  <property fmtid="{D5CDD505-2E9C-101B-9397-08002B2CF9AE}" pid="7" name="MSIP_Label_0325b4bc-8082-4c4b-b948-0f4d47284351_SiteId">
    <vt:lpwstr>e8d897a8-f400-4625-858a-6f3ae627542b</vt:lpwstr>
  </property>
  <property fmtid="{D5CDD505-2E9C-101B-9397-08002B2CF9AE}" pid="8" name="MSIP_Label_0325b4bc-8082-4c4b-b948-0f4d47284351_ActionId">
    <vt:lpwstr>678e6b88-ea8b-4ab8-8860-ced6de201eca</vt:lpwstr>
  </property>
  <property fmtid="{D5CDD505-2E9C-101B-9397-08002B2CF9AE}" pid="9" name="MSIP_Label_0325b4bc-8082-4c4b-b948-0f4d47284351_ContentBits">
    <vt:lpwstr>0</vt:lpwstr>
  </property>
</Properties>
</file>