
<file path=[Content_Types].xml><?xml version="1.0" encoding="utf-8"?>
<Types xmlns="http://schemas.openxmlformats.org/package/2006/content-types">
  <Default Extension="jpeg" ContentType="image/jpeg"/>
  <Default Extension="png" ContentType="image/png"/>
  <Default Extension="pptx" ContentType="image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72" r:id="rId1"/>
  </p:sldMasterIdLst>
  <p:notesMasterIdLst>
    <p:notesMasterId r:id="rId3"/>
  </p:notesMasterIdLst>
  <p:sldIdLst>
    <p:sldId id="258" r:id="rId2"/>
  </p:sldIdLst>
  <p:sldSz cx="34204275" cy="215995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A8D57B71-0E30-4DB9-AFC2-F46D339603DB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802" userDrawn="1">
          <p15:clr>
            <a:srgbClr val="A4A3A4"/>
          </p15:clr>
        </p15:guide>
        <p15:guide id="2" pos="107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C66D"/>
    <a:srgbClr val="E7C9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2279" autoAdjust="0"/>
  </p:normalViewPr>
  <p:slideViewPr>
    <p:cSldViewPr showGuides="1">
      <p:cViewPr>
        <p:scale>
          <a:sx n="21" d="100"/>
          <a:sy n="21" d="100"/>
        </p:scale>
        <p:origin x="114" y="936"/>
      </p:cViewPr>
      <p:guideLst>
        <p:guide orient="horz" pos="6802"/>
        <p:guide pos="1077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323D1-5AB7-4859-BD31-D0D832337B71}" type="datetimeFigureOut">
              <a:rPr lang="pl-PL" smtClean="0"/>
              <a:t>28.03.2023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85838" y="1143000"/>
            <a:ext cx="48863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A000A-695A-4C1E-BBFC-75353285E5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8482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85838" y="1143000"/>
            <a:ext cx="4886325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A000A-695A-4C1E-BBFC-75353285E5C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791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89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710109" y="9051619"/>
            <a:ext cx="30780717" cy="360624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pl-PL" sz="11316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</a:t>
            </a: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710108" y="13577428"/>
            <a:ext cx="30096674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710108" y="16587091"/>
            <a:ext cx="30096674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473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710109" y="9051619"/>
            <a:ext cx="30780717" cy="360624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pl-PL" sz="11316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</a:t>
            </a: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710109" y="13577428"/>
            <a:ext cx="14686161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17131616" y="13577428"/>
            <a:ext cx="14686161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1710109" y="16587091"/>
            <a:ext cx="14686161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17131616" y="16587091"/>
            <a:ext cx="14686161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619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710109" y="9051619"/>
            <a:ext cx="30780717" cy="360624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pl-PL" sz="11316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</a:t>
            </a: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710109" y="13577428"/>
            <a:ext cx="9690203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11886471" y="13577428"/>
            <a:ext cx="9690203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22061612" y="13577428"/>
            <a:ext cx="9690203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1710109" y="16587091"/>
            <a:ext cx="9690203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11886471" y="16587091"/>
            <a:ext cx="9690203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22061612" y="16587091"/>
            <a:ext cx="9690203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5619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710109" y="9051619"/>
            <a:ext cx="30780717" cy="360624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pl-PL" sz="11316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710108" y="13577428"/>
            <a:ext cx="30096674" cy="576012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l-PL" sz="8230" b="0" strike="noStrike" spc="-3">
                <a:latin typeface="Arial" panose="020B0604020202020204"/>
              </a:rPr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38025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710109" y="9051619"/>
            <a:ext cx="30780717" cy="360624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pl-PL" sz="11316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</a:t>
            </a: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710108" y="13577428"/>
            <a:ext cx="30096674" cy="5760121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9518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710109" y="9051619"/>
            <a:ext cx="30780717" cy="360624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pl-PL" sz="11316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</a:t>
            </a: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710109" y="13577428"/>
            <a:ext cx="14686161" cy="5760121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17131616" y="13577428"/>
            <a:ext cx="14686161" cy="5760121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9148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710109" y="9051619"/>
            <a:ext cx="30780717" cy="360624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pl-PL" sz="11316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70458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710109" y="9051619"/>
            <a:ext cx="30780717" cy="1671977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l-PL" sz="8230" b="0" strike="noStrike" spc="-3">
                <a:latin typeface="Arial" panose="020B0604020202020204"/>
              </a:rPr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76527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ytuł, 2 elementy zawartości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710109" y="9051619"/>
            <a:ext cx="30780717" cy="360624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pl-PL" sz="11316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</a:t>
            </a: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710109" y="13577428"/>
            <a:ext cx="14686161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7131616" y="13577428"/>
            <a:ext cx="14686161" cy="5760121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710109" y="16587091"/>
            <a:ext cx="14686161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2828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710109" y="9051619"/>
            <a:ext cx="30780717" cy="360624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pl-PL" sz="11316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</a:t>
            </a: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710109" y="13577428"/>
            <a:ext cx="14686161" cy="5760121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7131616" y="13577428"/>
            <a:ext cx="14686161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7131616" y="16587091"/>
            <a:ext cx="14686161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8406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710109" y="9051619"/>
            <a:ext cx="30780717" cy="360624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pl-PL" sz="11316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</a:t>
            </a: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710109" y="13577428"/>
            <a:ext cx="14686161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7131616" y="13577428"/>
            <a:ext cx="14686161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1710108" y="16587091"/>
            <a:ext cx="30096674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4831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34202154" cy="21600454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710109" y="9051619"/>
            <a:ext cx="30780717" cy="360624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pl-PL" sz="11316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format tekstu tytułu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710108" y="13577428"/>
            <a:ext cx="30096674" cy="5760121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pPr marL="431800" indent="-32385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format tekstu konspektu</a:t>
            </a:r>
          </a:p>
          <a:p>
            <a:pPr marL="2222640" lvl="1" indent="-832877" algn="ctr">
              <a:spcAft>
                <a:spcPts val="2906"/>
              </a:spcAft>
            </a:pPr>
            <a:r>
              <a:rPr lang="pl-PL" sz="7201" b="0" strike="noStrike" spc="-3">
                <a:solidFill>
                  <a:srgbClr val="000000"/>
                </a:solidFill>
                <a:latin typeface="Times New Roman" panose="02020603050405020304"/>
              </a:rPr>
              <a:t>Drugi poziom konspektu</a:t>
            </a:r>
          </a:p>
          <a:p>
            <a:pPr marL="3333143" lvl="2" indent="-741424" algn="ctr">
              <a:spcAft>
                <a:spcPts val="2186"/>
              </a:spcAft>
            </a:pPr>
            <a:r>
              <a:rPr lang="pl-PL" sz="6172" b="0" strike="noStrike" spc="-3">
                <a:solidFill>
                  <a:srgbClr val="000000"/>
                </a:solidFill>
                <a:latin typeface="Times New Roman" panose="02020603050405020304"/>
              </a:rPr>
              <a:t>Trzeci poziom konspektu</a:t>
            </a:r>
          </a:p>
          <a:p>
            <a:pPr marL="4443646" lvl="3" indent="-555252" algn="ctr">
              <a:spcAft>
                <a:spcPts val="1440"/>
              </a:spcAft>
            </a:pPr>
            <a:r>
              <a:rPr lang="pl-PL" sz="5144" b="0" strike="noStrike" spc="-3">
                <a:solidFill>
                  <a:srgbClr val="000000"/>
                </a:solidFill>
                <a:latin typeface="Times New Roman" panose="02020603050405020304"/>
              </a:rPr>
              <a:t>Czwarty poziom konspektu</a:t>
            </a:r>
          </a:p>
          <a:p>
            <a:pPr marL="5555782" lvl="4" indent="-555252" algn="ctr">
              <a:spcAft>
                <a:spcPts val="720"/>
              </a:spcAft>
            </a:pPr>
            <a:r>
              <a:rPr lang="pl-PL" sz="5144" b="0" strike="noStrike" spc="-3">
                <a:solidFill>
                  <a:srgbClr val="000000"/>
                </a:solidFill>
                <a:latin typeface="Times New Roman" panose="02020603050405020304"/>
              </a:rPr>
              <a:t>Piąty poziom konspektu</a:t>
            </a:r>
          </a:p>
          <a:p>
            <a:pPr marL="6666286" lvl="5" indent="-555252" algn="ctr">
              <a:spcAft>
                <a:spcPts val="720"/>
              </a:spcAft>
            </a:pPr>
            <a:r>
              <a:rPr lang="pl-PL" sz="5144" b="0" strike="noStrike" spc="-3">
                <a:solidFill>
                  <a:srgbClr val="000000"/>
                </a:solidFill>
                <a:latin typeface="Times New Roman" panose="02020603050405020304"/>
              </a:rPr>
              <a:t>Szósty poziom konspektu</a:t>
            </a:r>
          </a:p>
          <a:p>
            <a:pPr marL="7776789" lvl="6" indent="-555252" algn="ctr">
              <a:spcAft>
                <a:spcPts val="720"/>
              </a:spcAft>
            </a:pPr>
            <a:r>
              <a:rPr lang="pl-PL" sz="5144" b="0" strike="noStrike" spc="-3">
                <a:solidFill>
                  <a:srgbClr val="000000"/>
                </a:solidFill>
                <a:latin typeface="Times New Roman" panose="02020603050405020304"/>
              </a:rPr>
              <a:t>Siódmy poziom konspektu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1708886" y="19678013"/>
            <a:ext cx="7967880" cy="1489403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3601" b="0" strike="noStrike" spc="-3">
                <a:latin typeface="Times New Roman" panose="02020603050405020304"/>
              </a:rPr>
              <a:t>&lt;data/godzina&gt;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11695916" y="19678013"/>
            <a:ext cx="10840861" cy="1489403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pl-PL" sz="3601" b="0" strike="noStrike" spc="-3">
                <a:latin typeface="Times New Roman" panose="02020603050405020304"/>
              </a:rPr>
              <a:t>&lt;stopka&gt;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24520502" y="19678013"/>
            <a:ext cx="7967880" cy="1489403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FBF1BF44-2067-47C7-BA52-EBA19FDF6C4F}" type="slidenum">
              <a:rPr lang="pl-PL" sz="3601" b="0" strike="noStrike" spc="-3" smtClean="0">
                <a:latin typeface="Times New Roman" panose="02020603050405020304"/>
              </a:rPr>
              <a:t>‹#›</a:t>
            </a:fld>
            <a:endParaRPr lang="pl-PL" sz="3601" b="0" strike="noStrike" spc="-3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420427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</p:sldLayoutIdLst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xStyles>
    <p:titleStyle>
      <a:lvl1pPr algn="l" defTabSz="2351654" rtl="0" eaLnBrk="1" latinLnBrk="0" hangingPunct="1">
        <a:lnSpc>
          <a:spcPct val="90000"/>
        </a:lnSpc>
        <a:spcBef>
          <a:spcPct val="0"/>
        </a:spcBef>
        <a:buNone/>
        <a:defRPr sz="113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800" indent="-323850" algn="ctr" defTabSz="2351654" rtl="0" eaLnBrk="1" latinLnBrk="0" hangingPunct="1">
        <a:lnSpc>
          <a:spcPct val="90000"/>
        </a:lnSpc>
        <a:spcBef>
          <a:spcPts val="2572"/>
        </a:spcBef>
        <a:spcAft>
          <a:spcPts val="1415"/>
        </a:spcAft>
        <a:buFont typeface="Arial" panose="020B0604020202020204" pitchFamily="34" charset="0"/>
        <a:buChar char="•"/>
        <a:defRPr sz="7201" kern="1200">
          <a:solidFill>
            <a:schemeClr val="tx1"/>
          </a:solidFill>
          <a:latin typeface="+mn-lt"/>
          <a:ea typeface="+mn-ea"/>
          <a:cs typeface="+mn-cs"/>
        </a:defRPr>
      </a:lvl1pPr>
      <a:lvl2pPr marL="1763740" indent="-587913" algn="l" defTabSz="2351654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Char char="•"/>
        <a:defRPr sz="6172" kern="1200">
          <a:solidFill>
            <a:schemeClr val="tx1"/>
          </a:solidFill>
          <a:latin typeface="+mn-lt"/>
          <a:ea typeface="+mn-ea"/>
          <a:cs typeface="+mn-cs"/>
        </a:defRPr>
      </a:lvl2pPr>
      <a:lvl3pPr marL="2939567" indent="-587913" algn="l" defTabSz="2351654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Char char="•"/>
        <a:defRPr sz="5144" kern="1200">
          <a:solidFill>
            <a:schemeClr val="tx1"/>
          </a:solidFill>
          <a:latin typeface="+mn-lt"/>
          <a:ea typeface="+mn-ea"/>
          <a:cs typeface="+mn-cs"/>
        </a:defRPr>
      </a:lvl3pPr>
      <a:lvl4pPr marL="4115394" indent="-587913" algn="l" defTabSz="2351654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Char char="•"/>
        <a:defRPr sz="4629" kern="1200">
          <a:solidFill>
            <a:schemeClr val="tx1"/>
          </a:solidFill>
          <a:latin typeface="+mn-lt"/>
          <a:ea typeface="+mn-ea"/>
          <a:cs typeface="+mn-cs"/>
        </a:defRPr>
      </a:lvl4pPr>
      <a:lvl5pPr marL="5291221" indent="-587913" algn="l" defTabSz="2351654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Char char="•"/>
        <a:defRPr sz="4629" kern="1200">
          <a:solidFill>
            <a:schemeClr val="tx1"/>
          </a:solidFill>
          <a:latin typeface="+mn-lt"/>
          <a:ea typeface="+mn-ea"/>
          <a:cs typeface="+mn-cs"/>
        </a:defRPr>
      </a:lvl5pPr>
      <a:lvl6pPr marL="6467048" indent="-587913" algn="l" defTabSz="2351654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Char char="•"/>
        <a:defRPr sz="4629" kern="1200">
          <a:solidFill>
            <a:schemeClr val="tx1"/>
          </a:solidFill>
          <a:latin typeface="+mn-lt"/>
          <a:ea typeface="+mn-ea"/>
          <a:cs typeface="+mn-cs"/>
        </a:defRPr>
      </a:lvl6pPr>
      <a:lvl7pPr marL="7642875" indent="-587913" algn="l" defTabSz="2351654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Char char="•"/>
        <a:defRPr sz="4629" kern="1200">
          <a:solidFill>
            <a:schemeClr val="tx1"/>
          </a:solidFill>
          <a:latin typeface="+mn-lt"/>
          <a:ea typeface="+mn-ea"/>
          <a:cs typeface="+mn-cs"/>
        </a:defRPr>
      </a:lvl7pPr>
      <a:lvl8pPr marL="8818702" indent="-587913" algn="l" defTabSz="2351654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Char char="•"/>
        <a:defRPr sz="4629" kern="1200">
          <a:solidFill>
            <a:schemeClr val="tx1"/>
          </a:solidFill>
          <a:latin typeface="+mn-lt"/>
          <a:ea typeface="+mn-ea"/>
          <a:cs typeface="+mn-cs"/>
        </a:defRPr>
      </a:lvl8pPr>
      <a:lvl9pPr marL="9994529" indent="-587913" algn="l" defTabSz="2351654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Char char="•"/>
        <a:defRPr sz="46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2351654" rtl="0" eaLnBrk="1" latinLnBrk="0" hangingPunct="1">
        <a:defRPr sz="4629" kern="1200">
          <a:solidFill>
            <a:schemeClr val="tx1"/>
          </a:solidFill>
          <a:latin typeface="+mn-lt"/>
          <a:ea typeface="+mn-ea"/>
          <a:cs typeface="+mn-cs"/>
        </a:defRPr>
      </a:lvl1pPr>
      <a:lvl2pPr marL="1175827" algn="l" defTabSz="2351654" rtl="0" eaLnBrk="1" latinLnBrk="0" hangingPunct="1">
        <a:defRPr sz="4629" kern="1200">
          <a:solidFill>
            <a:schemeClr val="tx1"/>
          </a:solidFill>
          <a:latin typeface="+mn-lt"/>
          <a:ea typeface="+mn-ea"/>
          <a:cs typeface="+mn-cs"/>
        </a:defRPr>
      </a:lvl2pPr>
      <a:lvl3pPr marL="2351654" algn="l" defTabSz="2351654" rtl="0" eaLnBrk="1" latinLnBrk="0" hangingPunct="1">
        <a:defRPr sz="4629" kern="1200">
          <a:solidFill>
            <a:schemeClr val="tx1"/>
          </a:solidFill>
          <a:latin typeface="+mn-lt"/>
          <a:ea typeface="+mn-ea"/>
          <a:cs typeface="+mn-cs"/>
        </a:defRPr>
      </a:lvl3pPr>
      <a:lvl4pPr marL="3527481" algn="l" defTabSz="2351654" rtl="0" eaLnBrk="1" latinLnBrk="0" hangingPunct="1">
        <a:defRPr sz="4629" kern="1200">
          <a:solidFill>
            <a:schemeClr val="tx1"/>
          </a:solidFill>
          <a:latin typeface="+mn-lt"/>
          <a:ea typeface="+mn-ea"/>
          <a:cs typeface="+mn-cs"/>
        </a:defRPr>
      </a:lvl4pPr>
      <a:lvl5pPr marL="4703308" algn="l" defTabSz="2351654" rtl="0" eaLnBrk="1" latinLnBrk="0" hangingPunct="1">
        <a:defRPr sz="4629" kern="1200">
          <a:solidFill>
            <a:schemeClr val="tx1"/>
          </a:solidFill>
          <a:latin typeface="+mn-lt"/>
          <a:ea typeface="+mn-ea"/>
          <a:cs typeface="+mn-cs"/>
        </a:defRPr>
      </a:lvl5pPr>
      <a:lvl6pPr marL="5879135" algn="l" defTabSz="2351654" rtl="0" eaLnBrk="1" latinLnBrk="0" hangingPunct="1">
        <a:defRPr sz="4629" kern="1200">
          <a:solidFill>
            <a:schemeClr val="tx1"/>
          </a:solidFill>
          <a:latin typeface="+mn-lt"/>
          <a:ea typeface="+mn-ea"/>
          <a:cs typeface="+mn-cs"/>
        </a:defRPr>
      </a:lvl6pPr>
      <a:lvl7pPr marL="7054962" algn="l" defTabSz="2351654" rtl="0" eaLnBrk="1" latinLnBrk="0" hangingPunct="1">
        <a:defRPr sz="4629" kern="1200">
          <a:solidFill>
            <a:schemeClr val="tx1"/>
          </a:solidFill>
          <a:latin typeface="+mn-lt"/>
          <a:ea typeface="+mn-ea"/>
          <a:cs typeface="+mn-cs"/>
        </a:defRPr>
      </a:lvl7pPr>
      <a:lvl8pPr marL="8230789" algn="l" defTabSz="2351654" rtl="0" eaLnBrk="1" latinLnBrk="0" hangingPunct="1">
        <a:defRPr sz="4629" kern="1200">
          <a:solidFill>
            <a:schemeClr val="tx1"/>
          </a:solidFill>
          <a:latin typeface="+mn-lt"/>
          <a:ea typeface="+mn-ea"/>
          <a:cs typeface="+mn-cs"/>
        </a:defRPr>
      </a:lvl8pPr>
      <a:lvl9pPr marL="9406616" algn="l" defTabSz="2351654" rtl="0" eaLnBrk="1" latinLnBrk="0" hangingPunct="1">
        <a:defRPr sz="46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pt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3"/>
          <p:cNvSpPr/>
          <p:nvPr/>
        </p:nvSpPr>
        <p:spPr>
          <a:xfrm>
            <a:off x="0" y="1526386"/>
            <a:ext cx="34137600" cy="267017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348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50800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wrap="none" lIns="46058" tIns="23024" rIns="46058" bIns="23024" anchor="ctr" anchorCtr="1"/>
          <a:lstStyle/>
          <a:p>
            <a:pPr algn="ctr" defTabSz="2211095"/>
            <a:endParaRPr lang="en-US" sz="4315" kern="0">
              <a:solidFill>
                <a:srgbClr val="002060"/>
              </a:solidFill>
              <a:highlight>
                <a:srgbClr val="C0C0C0"/>
              </a:highlight>
              <a:latin typeface="Arial" panose="020B0604020202020204"/>
            </a:endParaRPr>
          </a:p>
        </p:txBody>
      </p:sp>
      <p:sp>
        <p:nvSpPr>
          <p:cNvPr id="6" name="AutoShape 13"/>
          <p:cNvSpPr/>
          <p:nvPr/>
        </p:nvSpPr>
        <p:spPr>
          <a:xfrm>
            <a:off x="0" y="1526386"/>
            <a:ext cx="34137600" cy="267017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348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50800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wrap="none" lIns="46058" tIns="23024" rIns="46058" bIns="23024" anchor="ctr" anchorCtr="1"/>
          <a:lstStyle/>
          <a:p>
            <a:pPr algn="ctr" defTabSz="221109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315" kern="0" dirty="0">
              <a:solidFill>
                <a:srgbClr val="002060"/>
              </a:solidFill>
              <a:highlight>
                <a:srgbClr val="C0C0C0"/>
              </a:highlight>
              <a:latin typeface="Arial" panose="020B0604020202020204"/>
            </a:endParaRPr>
          </a:p>
        </p:txBody>
      </p:sp>
      <p:sp>
        <p:nvSpPr>
          <p:cNvPr id="7175" name="Text Box 14"/>
          <p:cNvSpPr txBox="1"/>
          <p:nvPr/>
        </p:nvSpPr>
        <p:spPr>
          <a:xfrm>
            <a:off x="4175131" y="1745618"/>
            <a:ext cx="25447625" cy="2231711"/>
          </a:xfrm>
          <a:prstGeom prst="rect">
            <a:avLst/>
          </a:prstGeom>
          <a:noFill/>
          <a:ln w="9525">
            <a:noFill/>
          </a:ln>
        </p:spPr>
        <p:txBody>
          <a:bodyPr lIns="46058" tIns="23024" rIns="46058" bIns="23024" anchor="t" anchorCtr="1">
            <a:noAutofit/>
          </a:bodyPr>
          <a:lstStyle/>
          <a:p>
            <a:pPr algn="ctr" defTabSz="2209800"/>
            <a:r>
              <a:rPr lang="pl-PL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Tytuł pracy</a:t>
            </a:r>
            <a:endParaRPr lang="pl-PL" altLang="x-none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pl-PL" sz="4400" b="1" spc="-1" dirty="0">
                <a:latin typeface="Times New Roman"/>
              </a:rPr>
              <a:t>Imię i Nazwisko Autora/Autorów</a:t>
            </a:r>
            <a:endParaRPr lang="pl-PL" sz="4400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pl-PL" altLang="x-none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Afiliacja </a:t>
            </a:r>
            <a:endParaRPr lang="pl-PL" altLang="x-none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 useBgFill="1">
        <p:nvSpPr>
          <p:cNvPr id="23" name="AutoShape 4">
            <a:extLst>
              <a:ext uri="{FF2B5EF4-FFF2-40B4-BE49-F238E27FC236}">
                <a16:creationId xmlns:a16="http://schemas.microsoft.com/office/drawing/2014/main" id="{C0F8B411-2409-4C9A-BC29-9D03FCF4FB8F}"/>
              </a:ext>
            </a:extLst>
          </p:cNvPr>
          <p:cNvSpPr/>
          <p:nvPr/>
        </p:nvSpPr>
        <p:spPr>
          <a:xfrm>
            <a:off x="30433" y="4535066"/>
            <a:ext cx="34137600" cy="157734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151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50800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wrap="none" anchor="ctr" anchorCtr="1"/>
          <a:lstStyle/>
          <a:p>
            <a:pPr algn="ctr" defTabSz="3065179"/>
            <a:endParaRPr lang="en-US" sz="4315" kern="0">
              <a:solidFill>
                <a:srgbClr val="FFFFFF"/>
              </a:solidFill>
              <a:latin typeface="Times New Roman" panose="02020603050405020304" pitchFamily="18"/>
              <a:cs typeface="Times New Roman" panose="02020603050405020304" pitchFamily="18"/>
            </a:endParaRPr>
          </a:p>
        </p:txBody>
      </p:sp>
      <p:sp>
        <p:nvSpPr>
          <p:cNvPr id="24" name="Text Box 42">
            <a:extLst>
              <a:ext uri="{FF2B5EF4-FFF2-40B4-BE49-F238E27FC236}">
                <a16:creationId xmlns:a16="http://schemas.microsoft.com/office/drawing/2014/main" id="{16FDD9BA-7767-4326-9A41-A4A8671EE000}"/>
              </a:ext>
            </a:extLst>
          </p:cNvPr>
          <p:cNvSpPr txBox="1"/>
          <p:nvPr/>
        </p:nvSpPr>
        <p:spPr>
          <a:xfrm>
            <a:off x="468289" y="4751089"/>
            <a:ext cx="16200000" cy="727200"/>
          </a:xfrm>
          <a:prstGeom prst="rect">
            <a:avLst/>
          </a:prstGeom>
          <a:noFill/>
          <a:ln w="50800" cap="rnd">
            <a:solidFill>
              <a:schemeClr val="accent2">
                <a:lumMod val="75000"/>
                <a:alpha val="91000"/>
              </a:schemeClr>
            </a:solidFill>
          </a:ln>
        </p:spPr>
        <p:txBody>
          <a:bodyPr wrap="square" lIns="46058" tIns="23024" rIns="46058" bIns="23024" anchor="t" anchorCtr="1">
            <a:noAutofit/>
          </a:bodyPr>
          <a:lstStyle/>
          <a:p>
            <a:pPr algn="ctr" defTabSz="2209825">
              <a:spcBef>
                <a:spcPts val="2400"/>
              </a:spcBef>
            </a:pP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Wstęp</a:t>
            </a:r>
            <a:endParaRPr lang="en-US" altLang="x-none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 Box 39">
            <a:extLst>
              <a:ext uri="{FF2B5EF4-FFF2-40B4-BE49-F238E27FC236}">
                <a16:creationId xmlns:a16="http://schemas.microsoft.com/office/drawing/2014/main" id="{B7BC5532-856D-428D-8EF4-D1FB731140CD}"/>
              </a:ext>
            </a:extLst>
          </p:cNvPr>
          <p:cNvSpPr txBox="1"/>
          <p:nvPr/>
        </p:nvSpPr>
        <p:spPr>
          <a:xfrm>
            <a:off x="468289" y="5683866"/>
            <a:ext cx="16200000" cy="2451600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txBody>
          <a:bodyPr wrap="square" lIns="30806" tIns="15407" rIns="30806" bIns="15407">
            <a:noAutofit/>
          </a:bodyPr>
          <a:lstStyle/>
          <a:p>
            <a:pPr>
              <a:lnSpc>
                <a:spcPct val="95000"/>
              </a:lnSpc>
            </a:pPr>
            <a:r>
              <a:rPr lang="pl-PL" sz="3200" b="1" spc="-1" dirty="0">
                <a:latin typeface="Times New Roman"/>
              </a:rPr>
              <a:t>Krótkie wprowadzenie w tematykę pracy </a:t>
            </a:r>
            <a:endParaRPr lang="pl-PL" sz="3200" spc="-1" dirty="0">
              <a:latin typeface="Arial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 Box 42">
            <a:extLst>
              <a:ext uri="{FF2B5EF4-FFF2-40B4-BE49-F238E27FC236}">
                <a16:creationId xmlns:a16="http://schemas.microsoft.com/office/drawing/2014/main" id="{DB5C7A26-3490-4C1D-A471-2B11C123A20C}"/>
              </a:ext>
            </a:extLst>
          </p:cNvPr>
          <p:cNvSpPr txBox="1"/>
          <p:nvPr/>
        </p:nvSpPr>
        <p:spPr>
          <a:xfrm>
            <a:off x="468289" y="8351490"/>
            <a:ext cx="16200000" cy="727200"/>
          </a:xfrm>
          <a:prstGeom prst="rect">
            <a:avLst/>
          </a:prstGeom>
          <a:noFill/>
          <a:ln w="50800" cap="rnd">
            <a:solidFill>
              <a:schemeClr val="accent2">
                <a:lumMod val="75000"/>
                <a:alpha val="91000"/>
              </a:schemeClr>
            </a:solidFill>
          </a:ln>
        </p:spPr>
        <p:txBody>
          <a:bodyPr wrap="square" lIns="46058" tIns="23024" rIns="46058" bIns="23024" anchor="t" anchorCtr="1">
            <a:noAutofit/>
          </a:bodyPr>
          <a:lstStyle>
            <a:defPPr>
              <a:defRPr lang="en-US"/>
            </a:defPPr>
            <a:lvl1pPr algn="ctr" defTabSz="2209800">
              <a:spcBef>
                <a:spcPts val="2400"/>
              </a:spcBef>
              <a:defRPr sz="4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cs-CZ" altLang="x-none"/>
              <a:t>Cel pracy</a:t>
            </a:r>
            <a:endParaRPr lang="en-US" altLang="x-none" dirty="0"/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F4FC13DD-75F5-4B5A-9458-BE3E414621A8}"/>
              </a:ext>
            </a:extLst>
          </p:cNvPr>
          <p:cNvSpPr txBox="1"/>
          <p:nvPr/>
        </p:nvSpPr>
        <p:spPr>
          <a:xfrm>
            <a:off x="468289" y="9287594"/>
            <a:ext cx="16200000" cy="2451600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txBody>
          <a:bodyPr wrap="square" lIns="46058" tIns="23024" rIns="46058" bIns="23024">
            <a:noAutofit/>
          </a:bodyPr>
          <a:lstStyle/>
          <a:p>
            <a:pPr defTabSz="307978">
              <a:lnSpc>
                <a:spcPct val="95000"/>
              </a:lnSpc>
            </a:pPr>
            <a:r>
              <a:rPr lang="pl-PL" sz="3200" b="1" spc="-1" dirty="0">
                <a:latin typeface="Times New Roman"/>
              </a:rPr>
              <a:t>Krótki i zwięzły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Text Box 39">
            <a:extLst>
              <a:ext uri="{FF2B5EF4-FFF2-40B4-BE49-F238E27FC236}">
                <a16:creationId xmlns:a16="http://schemas.microsoft.com/office/drawing/2014/main" id="{1DCE653C-5FDB-4B50-A388-B5EEA48C6C7B}"/>
              </a:ext>
            </a:extLst>
          </p:cNvPr>
          <p:cNvSpPr txBox="1"/>
          <p:nvPr/>
        </p:nvSpPr>
        <p:spPr>
          <a:xfrm>
            <a:off x="483763" y="12887999"/>
            <a:ext cx="16200000" cy="7048421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txBody>
          <a:bodyPr wrap="square" lIns="30806" tIns="15407" rIns="30806" bIns="15407">
            <a:noAutofit/>
          </a:bodyPr>
          <a:lstStyle/>
          <a:p>
            <a:pPr>
              <a:lnSpc>
                <a:spcPct val="95000"/>
              </a:lnSpc>
            </a:pPr>
            <a:r>
              <a:rPr lang="pl-PL" sz="3200" b="1" spc="-1" dirty="0">
                <a:latin typeface="Times New Roman"/>
              </a:rPr>
              <a:t>Miejsce prowadzenia badań </a:t>
            </a:r>
            <a:endParaRPr lang="pl-PL" sz="3200" spc="-1" dirty="0">
              <a:latin typeface="Arial"/>
            </a:endParaRPr>
          </a:p>
          <a:p>
            <a:pPr>
              <a:lnSpc>
                <a:spcPct val="95000"/>
              </a:lnSpc>
            </a:pPr>
            <a:r>
              <a:rPr lang="pl-PL" sz="3200" b="1" spc="-1" dirty="0">
                <a:latin typeface="Times New Roman"/>
              </a:rPr>
              <a:t>Badana grupa</a:t>
            </a:r>
            <a:endParaRPr lang="pl-PL" sz="3200" spc="-1" dirty="0">
              <a:latin typeface="Arial"/>
            </a:endParaRPr>
          </a:p>
          <a:p>
            <a:pPr>
              <a:lnSpc>
                <a:spcPct val="95000"/>
              </a:lnSpc>
            </a:pPr>
            <a:r>
              <a:rPr lang="pl-PL" sz="3200" b="1" spc="-1" dirty="0">
                <a:latin typeface="Times New Roman"/>
              </a:rPr>
              <a:t>Metoda, technika i narzędzie badawcze</a:t>
            </a:r>
          </a:p>
          <a:p>
            <a:pPr>
              <a:lnSpc>
                <a:spcPct val="95000"/>
              </a:lnSpc>
            </a:pPr>
            <a:endParaRPr lang="pl-PL" sz="3200" b="1" spc="-1" dirty="0">
              <a:latin typeface="Times New Roman"/>
            </a:endParaRPr>
          </a:p>
          <a:p>
            <a:pPr defTabSz="307978">
              <a:lnSpc>
                <a:spcPct val="95000"/>
              </a:lnSpc>
            </a:pPr>
            <a:endParaRPr lang="pl-PL"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lang="en-US" altLang="x-none" sz="3200" b="1" dirty="0">
              <a:latin typeface="Times New Roman" panose="02020603050405020304" pitchFamily="18" charset="0"/>
            </a:endParaRPr>
          </a:p>
        </p:txBody>
      </p:sp>
      <p:sp>
        <p:nvSpPr>
          <p:cNvPr id="29" name="Text Box 10">
            <a:extLst>
              <a:ext uri="{FF2B5EF4-FFF2-40B4-BE49-F238E27FC236}">
                <a16:creationId xmlns:a16="http://schemas.microsoft.com/office/drawing/2014/main" id="{AB1BE3D4-09C4-44BE-9CBD-8B0462BD5D2B}"/>
              </a:ext>
            </a:extLst>
          </p:cNvPr>
          <p:cNvSpPr txBox="1"/>
          <p:nvPr/>
        </p:nvSpPr>
        <p:spPr>
          <a:xfrm>
            <a:off x="507679" y="11951890"/>
            <a:ext cx="16200000" cy="727200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txBody>
          <a:bodyPr wrap="square" lIns="46058" tIns="23024" rIns="46058" bIns="23024" anchor="t" anchorCtr="1">
            <a:noAutofit/>
          </a:bodyPr>
          <a:lstStyle/>
          <a:p>
            <a:pPr algn="ctr">
              <a:spcBef>
                <a:spcPts val="2401"/>
              </a:spcBef>
            </a:pPr>
            <a:r>
              <a:rPr lang="pl-PL" sz="4000" b="1" spc="-1" dirty="0">
                <a:latin typeface="Times New Roman"/>
              </a:rPr>
              <a:t>Materiał i metoda</a:t>
            </a:r>
            <a:endParaRPr lang="pl-PL" sz="4000" spc="-1" dirty="0">
              <a:latin typeface="Arial"/>
            </a:endParaRP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97F77793-532C-4CE1-8B78-69F453033CE5}"/>
              </a:ext>
            </a:extLst>
          </p:cNvPr>
          <p:cNvSpPr txBox="1"/>
          <p:nvPr/>
        </p:nvSpPr>
        <p:spPr>
          <a:xfrm>
            <a:off x="17463977" y="4751089"/>
            <a:ext cx="16200000" cy="727200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txBody>
          <a:bodyPr wrap="square" lIns="46058" tIns="23024" rIns="46058" bIns="23024" anchor="t" anchorCtr="1">
            <a:noAutofit/>
          </a:bodyPr>
          <a:lstStyle/>
          <a:p>
            <a:pPr algn="ctr" defTabSz="2209825">
              <a:spcBef>
                <a:spcPts val="2400"/>
              </a:spcBef>
            </a:pPr>
            <a:r>
              <a:rPr lang="cs-CZ" alt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Wyniki badań</a:t>
            </a:r>
            <a:endParaRPr lang="en-US" altLang="x-none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Text Box 39">
            <a:extLst>
              <a:ext uri="{FF2B5EF4-FFF2-40B4-BE49-F238E27FC236}">
                <a16:creationId xmlns:a16="http://schemas.microsoft.com/office/drawing/2014/main" id="{55A5EDD1-0CF8-4D97-8C97-379A1BB752EE}"/>
              </a:ext>
            </a:extLst>
          </p:cNvPr>
          <p:cNvSpPr txBox="1"/>
          <p:nvPr/>
        </p:nvSpPr>
        <p:spPr>
          <a:xfrm>
            <a:off x="17462177" y="5723859"/>
            <a:ext cx="16200000" cy="6012000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txBody>
          <a:bodyPr wrap="square" lIns="30806" tIns="15407" rIns="30806" bIns="15407">
            <a:noAutofit/>
          </a:bodyPr>
          <a:lstStyle/>
          <a:p>
            <a:pPr>
              <a:lnSpc>
                <a:spcPct val="95000"/>
              </a:lnSpc>
            </a:pPr>
            <a:r>
              <a:rPr lang="pl-PL" sz="32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Przedstawienie wyników badań w formie wykresów, tabel, rycin </a:t>
            </a:r>
          </a:p>
          <a:p>
            <a:pPr defTabSz="307978">
              <a:lnSpc>
                <a:spcPct val="95000"/>
              </a:lnSpc>
            </a:pPr>
            <a:endParaRPr lang="cs-CZ" altLang="x-none" sz="3200" b="1" dirty="0">
              <a:latin typeface="Calibri" panose="020F0502020204030204" pitchFamily="34" charset="0"/>
            </a:endParaRPr>
          </a:p>
          <a:p>
            <a:pPr defTabSz="307978">
              <a:lnSpc>
                <a:spcPct val="95000"/>
              </a:lnSpc>
            </a:pPr>
            <a:endParaRPr lang="cs-CZ" altLang="x-none" sz="3200" b="1" dirty="0">
              <a:latin typeface="Calibri" panose="020F0502020204030204" pitchFamily="34" charset="0"/>
            </a:endParaRPr>
          </a:p>
          <a:p>
            <a:pPr defTabSz="307978">
              <a:lnSpc>
                <a:spcPct val="95000"/>
              </a:lnSpc>
            </a:pPr>
            <a:endParaRPr lang="cs-CZ" altLang="x-none" sz="3200" b="1" dirty="0">
              <a:latin typeface="Calibri" panose="020F0502020204030204" pitchFamily="34" charset="0"/>
            </a:endParaRPr>
          </a:p>
          <a:p>
            <a:pPr defTabSz="307978">
              <a:lnSpc>
                <a:spcPct val="95000"/>
              </a:lnSpc>
            </a:pPr>
            <a:endParaRPr lang="cs-CZ" altLang="x-none" sz="3200" b="1" dirty="0">
              <a:latin typeface="Calibri" panose="020F0502020204030204" pitchFamily="34" charset="0"/>
            </a:endParaRPr>
          </a:p>
          <a:p>
            <a:pPr defTabSz="307978">
              <a:lnSpc>
                <a:spcPct val="95000"/>
              </a:lnSpc>
            </a:pPr>
            <a:endParaRPr lang="cs-CZ" altLang="x-none" sz="3200" b="1" dirty="0">
              <a:latin typeface="Calibri" panose="020F0502020204030204" pitchFamily="34" charset="0"/>
            </a:endParaRPr>
          </a:p>
          <a:p>
            <a:pPr defTabSz="307978">
              <a:lnSpc>
                <a:spcPct val="95000"/>
              </a:lnSpc>
            </a:pPr>
            <a:endParaRPr lang="cs-CZ" altLang="x-none" sz="3200" b="1" dirty="0">
              <a:latin typeface="Calibri" panose="020F0502020204030204" pitchFamily="34" charset="0"/>
            </a:endParaRPr>
          </a:p>
          <a:p>
            <a:pPr defTabSz="307978">
              <a:lnSpc>
                <a:spcPct val="95000"/>
              </a:lnSpc>
            </a:pPr>
            <a:endParaRPr lang="cs-CZ" altLang="x-none" sz="3200" b="1" dirty="0">
              <a:latin typeface="Calibri" panose="020F0502020204030204" pitchFamily="34" charset="0"/>
            </a:endParaRPr>
          </a:p>
          <a:p>
            <a:pPr defTabSz="307978">
              <a:lnSpc>
                <a:spcPct val="95000"/>
              </a:lnSpc>
            </a:pPr>
            <a:endParaRPr lang="cs-CZ" altLang="x-none" sz="3200" b="1" dirty="0">
              <a:latin typeface="Calibri" panose="020F0502020204030204" pitchFamily="34" charset="0"/>
            </a:endParaRPr>
          </a:p>
          <a:p>
            <a:pPr defTabSz="307978">
              <a:lnSpc>
                <a:spcPct val="95000"/>
              </a:lnSpc>
            </a:pPr>
            <a:endParaRPr lang="cs-CZ" altLang="x-none" sz="3200" b="1" dirty="0">
              <a:latin typeface="Calibri" panose="020F0502020204030204" pitchFamily="34" charset="0"/>
            </a:endParaRPr>
          </a:p>
          <a:p>
            <a:pPr defTabSz="307978">
              <a:lnSpc>
                <a:spcPct val="95000"/>
              </a:lnSpc>
            </a:pPr>
            <a:endParaRPr lang="cs-CZ" altLang="x-none" sz="3200" b="1" dirty="0">
              <a:latin typeface="Calibri" panose="020F0502020204030204" pitchFamily="34" charset="0"/>
            </a:endParaRPr>
          </a:p>
          <a:p>
            <a:pPr defTabSz="307978">
              <a:lnSpc>
                <a:spcPct val="95000"/>
              </a:lnSpc>
            </a:pPr>
            <a:endParaRPr sz="3200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lang="pl-PL" sz="3200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lang="pl-PL" sz="3200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lang="pl-PL" sz="3200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lang="en-US" altLang="x-none" sz="3200" dirty="0">
              <a:latin typeface="Times New Roman" panose="02020603050405020304" pitchFamily="18" charset="0"/>
            </a:endParaRPr>
          </a:p>
        </p:txBody>
      </p:sp>
      <p:sp>
        <p:nvSpPr>
          <p:cNvPr id="34" name="Text Box 10">
            <a:extLst>
              <a:ext uri="{FF2B5EF4-FFF2-40B4-BE49-F238E27FC236}">
                <a16:creationId xmlns:a16="http://schemas.microsoft.com/office/drawing/2014/main" id="{708E718D-89DC-4DA5-A6DA-81593A55FE8D}"/>
              </a:ext>
            </a:extLst>
          </p:cNvPr>
          <p:cNvSpPr txBox="1"/>
          <p:nvPr/>
        </p:nvSpPr>
        <p:spPr>
          <a:xfrm>
            <a:off x="17462176" y="11951890"/>
            <a:ext cx="16199999" cy="727200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txBody>
          <a:bodyPr wrap="square" lIns="46058" tIns="23024" rIns="46058" bIns="23024" anchor="t" anchorCtr="1">
            <a:noAutofit/>
          </a:bodyPr>
          <a:lstStyle/>
          <a:p>
            <a:pPr algn="ctr" defTabSz="2209825">
              <a:spcBef>
                <a:spcPts val="2400"/>
              </a:spcBef>
            </a:pPr>
            <a:r>
              <a:rPr lang="pl-P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Wnioski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x-none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Text Box 39">
            <a:extLst>
              <a:ext uri="{FF2B5EF4-FFF2-40B4-BE49-F238E27FC236}">
                <a16:creationId xmlns:a16="http://schemas.microsoft.com/office/drawing/2014/main" id="{A57F4368-4F37-4E1D-8209-AD2E3FA6E5B6}"/>
              </a:ext>
            </a:extLst>
          </p:cNvPr>
          <p:cNvSpPr txBox="1"/>
          <p:nvPr/>
        </p:nvSpPr>
        <p:spPr>
          <a:xfrm>
            <a:off x="17462177" y="12887995"/>
            <a:ext cx="16199998" cy="7005600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txBody>
          <a:bodyPr wrap="square" lIns="30806" tIns="15407" rIns="30806" bIns="15407">
            <a:noAutofit/>
          </a:bodyPr>
          <a:lstStyle/>
          <a:p>
            <a:pPr defTabSz="307978">
              <a:lnSpc>
                <a:spcPct val="95000"/>
              </a:lnSpc>
            </a:pPr>
            <a:endParaRPr lang="pl-PL"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lang="en-US" altLang="x-none" sz="3200" b="1" dirty="0">
              <a:latin typeface="Times New Roman" panose="02020603050405020304" pitchFamily="18" charset="0"/>
            </a:endParaRPr>
          </a:p>
        </p:txBody>
      </p:sp>
      <p:sp>
        <p:nvSpPr>
          <p:cNvPr id="18" name="Prostokąt 19">
            <a:extLst>
              <a:ext uri="{FF2B5EF4-FFF2-40B4-BE49-F238E27FC236}">
                <a16:creationId xmlns:a16="http://schemas.microsoft.com/office/drawing/2014/main" id="{AD808C06-9C8C-439B-AF75-AB22D1363A7A}"/>
              </a:ext>
            </a:extLst>
          </p:cNvPr>
          <p:cNvSpPr/>
          <p:nvPr/>
        </p:nvSpPr>
        <p:spPr>
          <a:xfrm>
            <a:off x="1980457" y="15330889"/>
            <a:ext cx="9649072" cy="1169551"/>
          </a:xfrm>
          <a:prstGeom prst="rect">
            <a:avLst/>
          </a:prstGeom>
          <a:solidFill>
            <a:schemeClr val="accent2">
              <a:lumMod val="75000"/>
            </a:schemeClr>
          </a:solidFill>
          <a:ln cap="rnd">
            <a:solidFill>
              <a:schemeClr val="accent2">
                <a:lumMod val="75000"/>
              </a:schemeClr>
            </a:solidFill>
            <a:prstDash val="solid"/>
          </a:ln>
        </p:spPr>
        <p:txBody>
          <a:bodyPr wrap="square" anchorCtr="1">
            <a:spAutoFit/>
          </a:bodyPr>
          <a:lstStyle/>
          <a:p>
            <a:pPr algn="ctr" defTabSz="306517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7000" b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Praca oryginalna</a:t>
            </a:r>
            <a:endParaRPr lang="pl-PL" sz="7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B2658CDC-94F5-106B-C0E8-0F6C4378C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26649"/>
              </p:ext>
            </p:extLst>
          </p:nvPr>
        </p:nvGraphicFramePr>
        <p:xfrm>
          <a:off x="5497518" y="102879"/>
          <a:ext cx="22802850" cy="1270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850">
                  <a:extLst>
                    <a:ext uri="{9D8B030D-6E8A-4147-A177-3AD203B41FA5}">
                      <a16:colId xmlns:a16="http://schemas.microsoft.com/office/drawing/2014/main" val="2908585537"/>
                    </a:ext>
                  </a:extLst>
                </a:gridCol>
              </a:tblGrid>
              <a:tr h="1270694">
                <a:tc>
                  <a:txBody>
                    <a:bodyPr/>
                    <a:lstStyle/>
                    <a:p>
                      <a:r>
                        <a:rPr lang="pl-PL" sz="4800" kern="50" dirty="0"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 </a:t>
                      </a:r>
                      <a:endParaRPr lang="pl-P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9578970"/>
                  </a:ext>
                </a:extLst>
              </a:tr>
            </a:tbl>
          </a:graphicData>
        </a:graphic>
      </p:graphicFrame>
      <p:pic>
        <p:nvPicPr>
          <p:cNvPr id="7" name="Obraz 6">
            <a:extLst>
              <a:ext uri="{FF2B5EF4-FFF2-40B4-BE49-F238E27FC236}">
                <a16:creationId xmlns:a16="http://schemas.microsoft.com/office/drawing/2014/main" id="{8D3A8B74-7B79-AC11-242E-A36F0E0FC2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74511" y="239214"/>
            <a:ext cx="3068472" cy="1243975"/>
          </a:xfrm>
          <a:prstGeom prst="rect">
            <a:avLst/>
          </a:prstGeom>
          <a:noFill/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6371146-AF02-E55E-C831-AD5DA389830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603297" y="33234"/>
            <a:ext cx="2591292" cy="1455178"/>
          </a:xfrm>
          <a:prstGeom prst="rect">
            <a:avLst/>
          </a:prstGeom>
          <a:noFill/>
        </p:spPr>
      </p:pic>
      <p:pic>
        <p:nvPicPr>
          <p:cNvPr id="1026" name="Picture 2" descr="Dla mediów - PWSTE Jarosław">
            <a:extLst>
              <a:ext uri="{FF2B5EF4-FFF2-40B4-BE49-F238E27FC236}">
                <a16:creationId xmlns:a16="http://schemas.microsoft.com/office/drawing/2014/main" id="{D6F8FC4E-3E52-7789-C743-172F454E7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6083" y="127301"/>
            <a:ext cx="2156624" cy="145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ela 9">
            <a:extLst>
              <a:ext uri="{FF2B5EF4-FFF2-40B4-BE49-F238E27FC236}">
                <a16:creationId xmlns:a16="http://schemas.microsoft.com/office/drawing/2014/main" id="{361B26CC-437B-EE0D-5169-CE2DCD102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8287"/>
              </p:ext>
            </p:extLst>
          </p:nvPr>
        </p:nvGraphicFramePr>
        <p:xfrm>
          <a:off x="6060752" y="20361983"/>
          <a:ext cx="22802850" cy="1334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850">
                  <a:extLst>
                    <a:ext uri="{9D8B030D-6E8A-4147-A177-3AD203B41FA5}">
                      <a16:colId xmlns:a16="http://schemas.microsoft.com/office/drawing/2014/main" val="1503720516"/>
                    </a:ext>
                  </a:extLst>
                </a:gridCol>
              </a:tblGrid>
              <a:tr h="1334897"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>
                          <a:solidFill>
                            <a:schemeClr val="tx1"/>
                          </a:solidFill>
                        </a:rPr>
                        <a:t>Projekt  Konferencja naukowa „INTERDYSCYPLINARNE ASPEKTY URODY, ZDROWIA I CHOROBY”</a:t>
                      </a:r>
                    </a:p>
                    <a:p>
                      <a:pPr algn="ctr"/>
                      <a:r>
                        <a:rPr lang="pl-PL" sz="1800" b="0" dirty="0">
                          <a:solidFill>
                            <a:schemeClr val="tx1"/>
                          </a:solidFill>
                        </a:rPr>
                        <a:t> jest dofinansowany ze środków Ministerstwa Edukacji i Nauki w ramach programu „DOSKONAŁA NAUKA”</a:t>
                      </a:r>
                    </a:p>
                    <a:p>
                      <a:pPr algn="ctr"/>
                      <a:r>
                        <a:rPr lang="pl-PL" sz="1800" b="0" dirty="0">
                          <a:solidFill>
                            <a:schemeClr val="tx1"/>
                          </a:solidFill>
                        </a:rPr>
                        <a:t>Wsparcie konferencji naukowych na podstawie umowy Numer umowy: DNK/SP/550550/2022</a:t>
                      </a:r>
                      <a:endParaRPr lang="pl-PL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422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734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theme/theme1.xml><?xml version="1.0" encoding="utf-8"?>
<a:theme xmlns:a="http://schemas.openxmlformats.org/drawingml/2006/main" name="1_Office Them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Wzór e-Posteru – praca poglądowa</Template>
  <TotalTime>393</TotalTime>
  <Words>93</Words>
  <Application>Microsoft Office PowerPoint</Application>
  <PresentationFormat>Niestandardowy</PresentationFormat>
  <Paragraphs>65</Paragraphs>
  <Slides>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Arial</vt:lpstr>
      <vt:lpstr>Calibri</vt:lpstr>
      <vt:lpstr>Liberation Serif</vt:lpstr>
      <vt:lpstr>Times New Roman</vt:lpstr>
      <vt:lpstr>1_Office Theme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ThinkPadX380</dc:creator>
  <cp:lastModifiedBy>Lenovo x380</cp:lastModifiedBy>
  <cp:revision>7</cp:revision>
  <dcterms:created xsi:type="dcterms:W3CDTF">2018-06-29T20:39:58Z</dcterms:created>
  <dcterms:modified xsi:type="dcterms:W3CDTF">2023-03-28T20:40:44Z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  <property fmtid="{D5CDD505-2E9C-101B-9397-08002B2CF9AE}" pid="3" name="MSIP_Label_0325b4bc-8082-4c4b-b948-0f4d47284351_Enabled">
    <vt:lpwstr>true</vt:lpwstr>
  </property>
  <property fmtid="{D5CDD505-2E9C-101B-9397-08002B2CF9AE}" pid="4" name="MSIP_Label_0325b4bc-8082-4c4b-b948-0f4d47284351_SetDate">
    <vt:lpwstr>2022-01-24T23:38:16Z</vt:lpwstr>
  </property>
  <property fmtid="{D5CDD505-2E9C-101B-9397-08002B2CF9AE}" pid="5" name="MSIP_Label_0325b4bc-8082-4c4b-b948-0f4d47284351_Method">
    <vt:lpwstr>Standard</vt:lpwstr>
  </property>
  <property fmtid="{D5CDD505-2E9C-101B-9397-08002B2CF9AE}" pid="6" name="MSIP_Label_0325b4bc-8082-4c4b-b948-0f4d47284351_Name">
    <vt:lpwstr>Internal</vt:lpwstr>
  </property>
  <property fmtid="{D5CDD505-2E9C-101B-9397-08002B2CF9AE}" pid="7" name="MSIP_Label_0325b4bc-8082-4c4b-b948-0f4d47284351_SiteId">
    <vt:lpwstr>e8d897a8-f400-4625-858a-6f3ae627542b</vt:lpwstr>
  </property>
  <property fmtid="{D5CDD505-2E9C-101B-9397-08002B2CF9AE}" pid="8" name="MSIP_Label_0325b4bc-8082-4c4b-b948-0f4d47284351_ActionId">
    <vt:lpwstr>678e6b88-ea8b-4ab8-8860-ced6de201eca</vt:lpwstr>
  </property>
  <property fmtid="{D5CDD505-2E9C-101B-9397-08002B2CF9AE}" pid="9" name="MSIP_Label_0325b4bc-8082-4c4b-b948-0f4d47284351_ContentBits">
    <vt:lpwstr>0</vt:lpwstr>
  </property>
</Properties>
</file>