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8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 varScale="1">
        <p:scale>
          <a:sx n="34" d="100"/>
          <a:sy n="34" d="100"/>
        </p:scale>
        <p:origin x="162" y="192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15.11.2023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91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5535" y="3181847"/>
            <a:ext cx="25653206" cy="6768736"/>
          </a:xfrm>
        </p:spPr>
        <p:txBody>
          <a:bodyPr anchor="b"/>
          <a:lstStyle>
            <a:lvl1pPr algn="ctr">
              <a:defRPr sz="1683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5535" y="10211611"/>
            <a:ext cx="25653206" cy="4694009"/>
          </a:xfrm>
        </p:spPr>
        <p:txBody>
          <a:bodyPr/>
          <a:lstStyle>
            <a:lvl1pPr marL="0" indent="0" algn="ctr">
              <a:buNone/>
              <a:defRPr sz="6733"/>
            </a:lvl1pPr>
            <a:lvl2pPr marL="1282675" indent="0" algn="ctr">
              <a:buNone/>
              <a:defRPr sz="5611"/>
            </a:lvl2pPr>
            <a:lvl3pPr marL="2565349" indent="0" algn="ctr">
              <a:buNone/>
              <a:defRPr sz="5050"/>
            </a:lvl3pPr>
            <a:lvl4pPr marL="3848024" indent="0" algn="ctr">
              <a:buNone/>
              <a:defRPr sz="4489"/>
            </a:lvl4pPr>
            <a:lvl5pPr marL="5130698" indent="0" algn="ctr">
              <a:buNone/>
              <a:defRPr sz="4489"/>
            </a:lvl5pPr>
            <a:lvl6pPr marL="6413373" indent="0" algn="ctr">
              <a:buNone/>
              <a:defRPr sz="4489"/>
            </a:lvl6pPr>
            <a:lvl7pPr marL="7696048" indent="0" algn="ctr">
              <a:buNone/>
              <a:defRPr sz="4489"/>
            </a:lvl7pPr>
            <a:lvl8pPr marL="8978722" indent="0" algn="ctr">
              <a:buNone/>
              <a:defRPr sz="4489"/>
            </a:lvl8pPr>
            <a:lvl9pPr marL="10261397" indent="0" algn="ctr">
              <a:buNone/>
              <a:defRPr sz="448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28966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65287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035113"/>
            <a:ext cx="7375297" cy="1647629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544" y="1035113"/>
            <a:ext cx="21698337" cy="1647629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02216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4989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729" y="4847029"/>
            <a:ext cx="29501187" cy="8087378"/>
          </a:xfrm>
        </p:spPr>
        <p:txBody>
          <a:bodyPr anchor="b"/>
          <a:lstStyle>
            <a:lvl1pPr>
              <a:defRPr sz="1683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3729" y="13010917"/>
            <a:ext cx="29501187" cy="4252961"/>
          </a:xfrm>
        </p:spPr>
        <p:txBody>
          <a:bodyPr/>
          <a:lstStyle>
            <a:lvl1pPr marL="0" indent="0">
              <a:buNone/>
              <a:defRPr sz="6733">
                <a:solidFill>
                  <a:schemeClr val="tx1">
                    <a:tint val="75000"/>
                  </a:schemeClr>
                </a:solidFill>
              </a:defRPr>
            </a:lvl1pPr>
            <a:lvl2pPr marL="1282675" indent="0">
              <a:buNone/>
              <a:defRPr sz="5611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1730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1544" y="5175563"/>
            <a:ext cx="14536817" cy="1233584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15914" y="5175563"/>
            <a:ext cx="14536817" cy="1233584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84524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999" y="1035114"/>
            <a:ext cx="29501187" cy="375791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6001" y="4766020"/>
            <a:ext cx="14470010" cy="2335752"/>
          </a:xfrm>
        </p:spPr>
        <p:txBody>
          <a:bodyPr anchor="b"/>
          <a:lstStyle>
            <a:lvl1pPr marL="0" indent="0">
              <a:buNone/>
              <a:defRPr sz="6733" b="1"/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6001" y="7101772"/>
            <a:ext cx="14470010" cy="104456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315914" y="4766020"/>
            <a:ext cx="14541272" cy="2335752"/>
          </a:xfrm>
        </p:spPr>
        <p:txBody>
          <a:bodyPr anchor="b"/>
          <a:lstStyle>
            <a:lvl1pPr marL="0" indent="0">
              <a:buNone/>
              <a:defRPr sz="6733" b="1"/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315914" y="7101772"/>
            <a:ext cx="14541272" cy="104456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004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51095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04710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6000" y="1296141"/>
            <a:ext cx="11031768" cy="4536493"/>
          </a:xfrm>
        </p:spPr>
        <p:txBody>
          <a:bodyPr anchor="b"/>
          <a:lstStyle>
            <a:lvl1pPr>
              <a:defRPr sz="897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1272" y="2799305"/>
            <a:ext cx="17315914" cy="13816502"/>
          </a:xfrm>
        </p:spPr>
        <p:txBody>
          <a:bodyPr/>
          <a:lstStyle>
            <a:lvl1pPr>
              <a:defRPr sz="8978"/>
            </a:lvl1pPr>
            <a:lvl2pPr>
              <a:defRPr sz="7855"/>
            </a:lvl2pPr>
            <a:lvl3pPr>
              <a:defRPr sz="6733"/>
            </a:lvl3pPr>
            <a:lvl4pPr>
              <a:defRPr sz="5611"/>
            </a:lvl4pPr>
            <a:lvl5pPr>
              <a:defRPr sz="5611"/>
            </a:lvl5pPr>
            <a:lvl6pPr>
              <a:defRPr sz="5611"/>
            </a:lvl6pPr>
            <a:lvl7pPr>
              <a:defRPr sz="5611"/>
            </a:lvl7pPr>
            <a:lvl8pPr>
              <a:defRPr sz="5611"/>
            </a:lvl8pPr>
            <a:lvl9pPr>
              <a:defRPr sz="5611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6000" y="5832634"/>
            <a:ext cx="11031768" cy="10805676"/>
          </a:xfrm>
        </p:spPr>
        <p:txBody>
          <a:bodyPr/>
          <a:lstStyle>
            <a:lvl1pPr marL="0" indent="0">
              <a:buNone/>
              <a:defRPr sz="4489"/>
            </a:lvl1pPr>
            <a:lvl2pPr marL="1282675" indent="0">
              <a:buNone/>
              <a:defRPr sz="3928"/>
            </a:lvl2pPr>
            <a:lvl3pPr marL="2565349" indent="0">
              <a:buNone/>
              <a:defRPr sz="3367"/>
            </a:lvl3pPr>
            <a:lvl4pPr marL="3848024" indent="0">
              <a:buNone/>
              <a:defRPr sz="2806"/>
            </a:lvl4pPr>
            <a:lvl5pPr marL="5130698" indent="0">
              <a:buNone/>
              <a:defRPr sz="2806"/>
            </a:lvl5pPr>
            <a:lvl6pPr marL="6413373" indent="0">
              <a:buNone/>
              <a:defRPr sz="2806"/>
            </a:lvl6pPr>
            <a:lvl7pPr marL="7696048" indent="0">
              <a:buNone/>
              <a:defRPr sz="2806"/>
            </a:lvl7pPr>
            <a:lvl8pPr marL="8978722" indent="0">
              <a:buNone/>
              <a:defRPr sz="2806"/>
            </a:lvl8pPr>
            <a:lvl9pPr marL="10261397" indent="0">
              <a:buNone/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05732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6000" y="1296141"/>
            <a:ext cx="11031768" cy="4536493"/>
          </a:xfrm>
        </p:spPr>
        <p:txBody>
          <a:bodyPr anchor="b"/>
          <a:lstStyle>
            <a:lvl1pPr>
              <a:defRPr sz="897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41272" y="2799305"/>
            <a:ext cx="17315914" cy="13816502"/>
          </a:xfrm>
        </p:spPr>
        <p:txBody>
          <a:bodyPr anchor="t"/>
          <a:lstStyle>
            <a:lvl1pPr marL="0" indent="0">
              <a:buNone/>
              <a:defRPr sz="8978"/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6000" y="5832634"/>
            <a:ext cx="11031768" cy="10805676"/>
          </a:xfrm>
        </p:spPr>
        <p:txBody>
          <a:bodyPr/>
          <a:lstStyle>
            <a:lvl1pPr marL="0" indent="0">
              <a:buNone/>
              <a:defRPr sz="4489"/>
            </a:lvl1pPr>
            <a:lvl2pPr marL="1282675" indent="0">
              <a:buNone/>
              <a:defRPr sz="3928"/>
            </a:lvl2pPr>
            <a:lvl3pPr marL="2565349" indent="0">
              <a:buNone/>
              <a:defRPr sz="3367"/>
            </a:lvl3pPr>
            <a:lvl4pPr marL="3848024" indent="0">
              <a:buNone/>
              <a:defRPr sz="2806"/>
            </a:lvl4pPr>
            <a:lvl5pPr marL="5130698" indent="0">
              <a:buNone/>
              <a:defRPr sz="2806"/>
            </a:lvl5pPr>
            <a:lvl6pPr marL="6413373" indent="0">
              <a:buNone/>
              <a:defRPr sz="2806"/>
            </a:lvl6pPr>
            <a:lvl7pPr marL="7696048" indent="0">
              <a:buNone/>
              <a:defRPr sz="2806"/>
            </a:lvl7pPr>
            <a:lvl8pPr marL="8978722" indent="0">
              <a:buNone/>
              <a:defRPr sz="2806"/>
            </a:lvl8pPr>
            <a:lvl9pPr marL="10261397" indent="0">
              <a:buNone/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39862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1544" y="1035114"/>
            <a:ext cx="29501187" cy="3757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1544" y="5175563"/>
            <a:ext cx="29501187" cy="12335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51544" y="18019960"/>
            <a:ext cx="7695962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30166" y="18019960"/>
            <a:ext cx="11543943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156769" y="18019960"/>
            <a:ext cx="7695962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46582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90000"/>
        </a:lnSpc>
        <a:spcBef>
          <a:spcPct val="0"/>
        </a:spcBef>
        <a:buNone/>
        <a:defRPr sz="123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1337" indent="-641337" algn="l" defTabSz="2565349" rtl="0" eaLnBrk="1" latinLnBrk="0" hangingPunct="1">
        <a:lnSpc>
          <a:spcPct val="90000"/>
        </a:lnSpc>
        <a:spcBef>
          <a:spcPts val="2806"/>
        </a:spcBef>
        <a:buFont typeface="Arial" panose="020B0604020202020204" pitchFamily="34" charset="0"/>
        <a:buChar char="•"/>
        <a:defRPr sz="7855" kern="1200">
          <a:solidFill>
            <a:schemeClr val="tx1"/>
          </a:solidFill>
          <a:latin typeface="+mn-lt"/>
          <a:ea typeface="+mn-ea"/>
          <a:cs typeface="+mn-cs"/>
        </a:defRPr>
      </a:lvl1pPr>
      <a:lvl2pPr marL="1924012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6733" kern="1200">
          <a:solidFill>
            <a:schemeClr val="tx1"/>
          </a:solidFill>
          <a:latin typeface="+mn-lt"/>
          <a:ea typeface="+mn-ea"/>
          <a:cs typeface="+mn-cs"/>
        </a:defRPr>
      </a:lvl2pPr>
      <a:lvl3pPr marL="3206687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611" kern="1200">
          <a:solidFill>
            <a:schemeClr val="tx1"/>
          </a:solidFill>
          <a:latin typeface="+mn-lt"/>
          <a:ea typeface="+mn-ea"/>
          <a:cs typeface="+mn-cs"/>
        </a:defRPr>
      </a:lvl3pPr>
      <a:lvl4pPr marL="4489361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772036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7054710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8337385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9620060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902734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chemeClr val="bg1">
              <a:lumMod val="95000"/>
            </a:schemeClr>
          </a:solidFill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6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chemeClr val="bg1"/>
          </a:solidFill>
          <a:ln w="50800">
            <a:solidFill>
              <a:schemeClr val="tx1"/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highlight>
                <a:srgbClr val="C0C0C0"/>
              </a:highlight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AutoShape 4">
            <a:extLst>
              <a:ext uri="{FF2B5EF4-FFF2-40B4-BE49-F238E27FC236}">
                <a16:creationId xmlns:a16="http://schemas.microsoft.com/office/drawing/2014/main" id="{C0F8B411-2409-4C9A-BC29-9D03FCF4FB8F}"/>
              </a:ext>
            </a:extLst>
          </p:cNvPr>
          <p:cNvSpPr/>
          <p:nvPr/>
        </p:nvSpPr>
        <p:spPr>
          <a:xfrm>
            <a:off x="30433" y="345636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tx1"/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24" name="Text Box 42">
            <a:extLst>
              <a:ext uri="{FF2B5EF4-FFF2-40B4-BE49-F238E27FC236}">
                <a16:creationId xmlns:a16="http://schemas.microsoft.com/office/drawing/2014/main" id="{16FDD9BA-7767-4326-9A41-A4A8671EE000}"/>
              </a:ext>
            </a:extLst>
          </p:cNvPr>
          <p:cNvSpPr txBox="1"/>
          <p:nvPr/>
        </p:nvSpPr>
        <p:spPr>
          <a:xfrm>
            <a:off x="450628" y="3777993"/>
            <a:ext cx="16200000" cy="727200"/>
          </a:xfrm>
          <a:prstGeom prst="rect">
            <a:avLst/>
          </a:prstGeom>
          <a:noFill/>
          <a:ln w="50800" cap="rnd">
            <a:solidFill>
              <a:schemeClr val="tx1"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B7BC5532-856D-428D-8EF4-D1FB731140CD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42">
            <a:extLst>
              <a:ext uri="{FF2B5EF4-FFF2-40B4-BE49-F238E27FC236}">
                <a16:creationId xmlns:a16="http://schemas.microsoft.com/office/drawing/2014/main" id="{DB5C7A26-3490-4C1D-A471-2B11C123A20C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noFill/>
          <a:ln w="50800" cap="rnd">
            <a:solidFill>
              <a:schemeClr val="tx1"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/>
              <a:t>Cel pracy</a:t>
            </a:r>
            <a:endParaRPr lang="en-US" altLang="x-none" dirty="0"/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F4FC13DD-75F5-4B5A-9458-BE3E414621A8}"/>
              </a:ext>
            </a:extLst>
          </p:cNvPr>
          <p:cNvSpPr txBox="1"/>
          <p:nvPr/>
        </p:nvSpPr>
        <p:spPr>
          <a:xfrm>
            <a:off x="468289" y="8205552"/>
            <a:ext cx="16200000" cy="2451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id="{1DCE653C-5FDB-4B50-A388-B5EEA48C6C7B}"/>
              </a:ext>
            </a:extLst>
          </p:cNvPr>
          <p:cNvSpPr txBox="1"/>
          <p:nvPr/>
        </p:nvSpPr>
        <p:spPr>
          <a:xfrm>
            <a:off x="483763" y="11809288"/>
            <a:ext cx="16200000" cy="704842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Opis przypadku</a:t>
            </a:r>
          </a:p>
          <a:p>
            <a:pPr>
              <a:lnSpc>
                <a:spcPct val="95000"/>
              </a:lnSpc>
            </a:pPr>
            <a:endParaRPr lang="pl-PL" sz="3200" b="1" spc="-1" dirty="0">
              <a:latin typeface="Times New Roman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AB1BE3D4-09C4-44BE-9CBD-8B0462BD5D2B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97F77793-532C-4CE1-8B78-69F453033CE5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39">
            <a:extLst>
              <a:ext uri="{FF2B5EF4-FFF2-40B4-BE49-F238E27FC236}">
                <a16:creationId xmlns:a16="http://schemas.microsoft.com/office/drawing/2014/main" id="{55A5EDD1-0CF8-4D97-8C97-379A1BB752EE}"/>
              </a:ext>
            </a:extLst>
          </p:cNvPr>
          <p:cNvSpPr txBox="1"/>
          <p:nvPr/>
        </p:nvSpPr>
        <p:spPr>
          <a:xfrm>
            <a:off x="17462177" y="4645152"/>
            <a:ext cx="16200000" cy="6012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</a:t>
            </a:r>
            <a:endParaRPr lang="pl-PL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latin typeface="Times New Roman" panose="02020603050405020304" pitchFamily="18" charset="0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708E718D-89DC-4DA5-A6DA-81593A55FE8D}"/>
              </a:ext>
            </a:extLst>
          </p:cNvPr>
          <p:cNvSpPr txBox="1"/>
          <p:nvPr/>
        </p:nvSpPr>
        <p:spPr>
          <a:xfrm>
            <a:off x="17462177" y="10873184"/>
            <a:ext cx="792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 Box 39">
            <a:extLst>
              <a:ext uri="{FF2B5EF4-FFF2-40B4-BE49-F238E27FC236}">
                <a16:creationId xmlns:a16="http://schemas.microsoft.com/office/drawing/2014/main" id="{A57F4368-4F37-4E1D-8209-AD2E3FA6E5B6}"/>
              </a:ext>
            </a:extLst>
          </p:cNvPr>
          <p:cNvSpPr txBox="1"/>
          <p:nvPr/>
        </p:nvSpPr>
        <p:spPr>
          <a:xfrm>
            <a:off x="17462177" y="11809288"/>
            <a:ext cx="7920000" cy="7005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6" name="Text Box 39">
            <a:extLst>
              <a:ext uri="{FF2B5EF4-FFF2-40B4-BE49-F238E27FC236}">
                <a16:creationId xmlns:a16="http://schemas.microsoft.com/office/drawing/2014/main" id="{AB08EDEA-0E7F-4283-B17A-DE7C0003B4CC}"/>
              </a:ext>
            </a:extLst>
          </p:cNvPr>
          <p:cNvSpPr txBox="1"/>
          <p:nvPr/>
        </p:nvSpPr>
        <p:spPr>
          <a:xfrm>
            <a:off x="25743097" y="11809288"/>
            <a:ext cx="7920000" cy="7005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36C0E974-EF60-4A41-9B46-336848C194A7}"/>
              </a:ext>
            </a:extLst>
          </p:cNvPr>
          <p:cNvSpPr txBox="1"/>
          <p:nvPr/>
        </p:nvSpPr>
        <p:spPr>
          <a:xfrm>
            <a:off x="25743097" y="10873183"/>
            <a:ext cx="792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Podsumowanie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id="{AD808C06-9C8C-439B-AF75-AB22D1363A7A}"/>
              </a:ext>
            </a:extLst>
          </p:cNvPr>
          <p:cNvSpPr/>
          <p:nvPr/>
        </p:nvSpPr>
        <p:spPr>
          <a:xfrm>
            <a:off x="1980457" y="14252177"/>
            <a:ext cx="9649072" cy="1169551"/>
          </a:xfrm>
          <a:prstGeom prst="rect">
            <a:avLst/>
          </a:prstGeom>
          <a:noFill/>
          <a:ln cap="rnd">
            <a:solidFill>
              <a:schemeClr val="tx1"/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kazuistyczna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3419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413</TotalTime>
  <Words>44</Words>
  <Application>Microsoft Office PowerPoint</Application>
  <PresentationFormat>Niestandardowy</PresentationFormat>
  <Paragraphs>72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Lenovo x380</cp:lastModifiedBy>
  <cp:revision>7</cp:revision>
  <dcterms:created xsi:type="dcterms:W3CDTF">2018-06-29T20:39:58Z</dcterms:created>
  <dcterms:modified xsi:type="dcterms:W3CDTF">2023-11-15T08:20:43Z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