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6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 varScale="1">
        <p:scale>
          <a:sx n="34" d="100"/>
          <a:sy n="34" d="100"/>
        </p:scale>
        <p:origin x="162" y="192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5535" y="3181847"/>
            <a:ext cx="25653206" cy="6768736"/>
          </a:xfrm>
        </p:spPr>
        <p:txBody>
          <a:bodyPr anchor="b"/>
          <a:lstStyle>
            <a:lvl1pPr algn="ctr">
              <a:defRPr sz="1683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5535" y="10211611"/>
            <a:ext cx="25653206" cy="4694009"/>
          </a:xfrm>
        </p:spPr>
        <p:txBody>
          <a:bodyPr/>
          <a:lstStyle>
            <a:lvl1pPr marL="0" indent="0" algn="ctr">
              <a:buNone/>
              <a:defRPr sz="6733"/>
            </a:lvl1pPr>
            <a:lvl2pPr marL="1282675" indent="0" algn="ctr">
              <a:buNone/>
              <a:defRPr sz="5611"/>
            </a:lvl2pPr>
            <a:lvl3pPr marL="2565349" indent="0" algn="ctr">
              <a:buNone/>
              <a:defRPr sz="5050"/>
            </a:lvl3pPr>
            <a:lvl4pPr marL="3848024" indent="0" algn="ctr">
              <a:buNone/>
              <a:defRPr sz="4489"/>
            </a:lvl4pPr>
            <a:lvl5pPr marL="5130698" indent="0" algn="ctr">
              <a:buNone/>
              <a:defRPr sz="4489"/>
            </a:lvl5pPr>
            <a:lvl6pPr marL="6413373" indent="0" algn="ctr">
              <a:buNone/>
              <a:defRPr sz="4489"/>
            </a:lvl6pPr>
            <a:lvl7pPr marL="7696048" indent="0" algn="ctr">
              <a:buNone/>
              <a:defRPr sz="4489"/>
            </a:lvl7pPr>
            <a:lvl8pPr marL="8978722" indent="0" algn="ctr">
              <a:buNone/>
              <a:defRPr sz="4489"/>
            </a:lvl8pPr>
            <a:lvl9pPr marL="10261397" indent="0" algn="ctr">
              <a:buNone/>
              <a:defRPr sz="448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70782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1047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035113"/>
            <a:ext cx="7375297" cy="1647629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544" y="1035113"/>
            <a:ext cx="21698337" cy="1647629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16059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90334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729" y="4847029"/>
            <a:ext cx="29501187" cy="8087378"/>
          </a:xfrm>
        </p:spPr>
        <p:txBody>
          <a:bodyPr anchor="b"/>
          <a:lstStyle>
            <a:lvl1pPr>
              <a:defRPr sz="1683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3729" y="13010917"/>
            <a:ext cx="29501187" cy="4252961"/>
          </a:xfrm>
        </p:spPr>
        <p:txBody>
          <a:bodyPr/>
          <a:lstStyle>
            <a:lvl1pPr marL="0" indent="0">
              <a:buNone/>
              <a:defRPr sz="6733">
                <a:solidFill>
                  <a:schemeClr val="tx1">
                    <a:tint val="75000"/>
                  </a:schemeClr>
                </a:solidFill>
              </a:defRPr>
            </a:lvl1pPr>
            <a:lvl2pPr marL="1282675" indent="0">
              <a:buNone/>
              <a:defRPr sz="5611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09127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1544" y="5175563"/>
            <a:ext cx="14536817" cy="1233584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15914" y="5175563"/>
            <a:ext cx="14536817" cy="1233584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91216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999" y="1035114"/>
            <a:ext cx="29501187" cy="375791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6001" y="4766020"/>
            <a:ext cx="14470010" cy="2335752"/>
          </a:xfrm>
        </p:spPr>
        <p:txBody>
          <a:bodyPr anchor="b"/>
          <a:lstStyle>
            <a:lvl1pPr marL="0" indent="0">
              <a:buNone/>
              <a:defRPr sz="6733" b="1"/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6001" y="7101772"/>
            <a:ext cx="14470010" cy="104456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315914" y="4766020"/>
            <a:ext cx="14541272" cy="2335752"/>
          </a:xfrm>
        </p:spPr>
        <p:txBody>
          <a:bodyPr anchor="b"/>
          <a:lstStyle>
            <a:lvl1pPr marL="0" indent="0">
              <a:buNone/>
              <a:defRPr sz="6733" b="1"/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315914" y="7101772"/>
            <a:ext cx="14541272" cy="104456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1932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34821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98529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6000" y="1296141"/>
            <a:ext cx="11031768" cy="4536493"/>
          </a:xfrm>
        </p:spPr>
        <p:txBody>
          <a:bodyPr anchor="b"/>
          <a:lstStyle>
            <a:lvl1pPr>
              <a:defRPr sz="897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1272" y="2799305"/>
            <a:ext cx="17315914" cy="13816502"/>
          </a:xfrm>
        </p:spPr>
        <p:txBody>
          <a:bodyPr/>
          <a:lstStyle>
            <a:lvl1pPr>
              <a:defRPr sz="8978"/>
            </a:lvl1pPr>
            <a:lvl2pPr>
              <a:defRPr sz="7855"/>
            </a:lvl2pPr>
            <a:lvl3pPr>
              <a:defRPr sz="6733"/>
            </a:lvl3pPr>
            <a:lvl4pPr>
              <a:defRPr sz="5611"/>
            </a:lvl4pPr>
            <a:lvl5pPr>
              <a:defRPr sz="5611"/>
            </a:lvl5pPr>
            <a:lvl6pPr>
              <a:defRPr sz="5611"/>
            </a:lvl6pPr>
            <a:lvl7pPr>
              <a:defRPr sz="5611"/>
            </a:lvl7pPr>
            <a:lvl8pPr>
              <a:defRPr sz="5611"/>
            </a:lvl8pPr>
            <a:lvl9pPr>
              <a:defRPr sz="5611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6000" y="5832634"/>
            <a:ext cx="11031768" cy="10805676"/>
          </a:xfrm>
        </p:spPr>
        <p:txBody>
          <a:bodyPr/>
          <a:lstStyle>
            <a:lvl1pPr marL="0" indent="0">
              <a:buNone/>
              <a:defRPr sz="4489"/>
            </a:lvl1pPr>
            <a:lvl2pPr marL="1282675" indent="0">
              <a:buNone/>
              <a:defRPr sz="3928"/>
            </a:lvl2pPr>
            <a:lvl3pPr marL="2565349" indent="0">
              <a:buNone/>
              <a:defRPr sz="3367"/>
            </a:lvl3pPr>
            <a:lvl4pPr marL="3848024" indent="0">
              <a:buNone/>
              <a:defRPr sz="2806"/>
            </a:lvl4pPr>
            <a:lvl5pPr marL="5130698" indent="0">
              <a:buNone/>
              <a:defRPr sz="2806"/>
            </a:lvl5pPr>
            <a:lvl6pPr marL="6413373" indent="0">
              <a:buNone/>
              <a:defRPr sz="2806"/>
            </a:lvl6pPr>
            <a:lvl7pPr marL="7696048" indent="0">
              <a:buNone/>
              <a:defRPr sz="2806"/>
            </a:lvl7pPr>
            <a:lvl8pPr marL="8978722" indent="0">
              <a:buNone/>
              <a:defRPr sz="2806"/>
            </a:lvl8pPr>
            <a:lvl9pPr marL="10261397" indent="0">
              <a:buNone/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7279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6000" y="1296141"/>
            <a:ext cx="11031768" cy="4536493"/>
          </a:xfrm>
        </p:spPr>
        <p:txBody>
          <a:bodyPr anchor="b"/>
          <a:lstStyle>
            <a:lvl1pPr>
              <a:defRPr sz="897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41272" y="2799305"/>
            <a:ext cx="17315914" cy="13816502"/>
          </a:xfrm>
        </p:spPr>
        <p:txBody>
          <a:bodyPr anchor="t"/>
          <a:lstStyle>
            <a:lvl1pPr marL="0" indent="0">
              <a:buNone/>
              <a:defRPr sz="8978"/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6000" y="5832634"/>
            <a:ext cx="11031768" cy="10805676"/>
          </a:xfrm>
        </p:spPr>
        <p:txBody>
          <a:bodyPr/>
          <a:lstStyle>
            <a:lvl1pPr marL="0" indent="0">
              <a:buNone/>
              <a:defRPr sz="4489"/>
            </a:lvl1pPr>
            <a:lvl2pPr marL="1282675" indent="0">
              <a:buNone/>
              <a:defRPr sz="3928"/>
            </a:lvl2pPr>
            <a:lvl3pPr marL="2565349" indent="0">
              <a:buNone/>
              <a:defRPr sz="3367"/>
            </a:lvl3pPr>
            <a:lvl4pPr marL="3848024" indent="0">
              <a:buNone/>
              <a:defRPr sz="2806"/>
            </a:lvl4pPr>
            <a:lvl5pPr marL="5130698" indent="0">
              <a:buNone/>
              <a:defRPr sz="2806"/>
            </a:lvl5pPr>
            <a:lvl6pPr marL="6413373" indent="0">
              <a:buNone/>
              <a:defRPr sz="2806"/>
            </a:lvl6pPr>
            <a:lvl7pPr marL="7696048" indent="0">
              <a:buNone/>
              <a:defRPr sz="2806"/>
            </a:lvl7pPr>
            <a:lvl8pPr marL="8978722" indent="0">
              <a:buNone/>
              <a:defRPr sz="2806"/>
            </a:lvl8pPr>
            <a:lvl9pPr marL="10261397" indent="0">
              <a:buNone/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15176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1544" y="1035114"/>
            <a:ext cx="29501187" cy="3757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1544" y="5175563"/>
            <a:ext cx="29501187" cy="12335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51544" y="18019960"/>
            <a:ext cx="7695962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30166" y="18019960"/>
            <a:ext cx="11543943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156769" y="18019960"/>
            <a:ext cx="7695962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48941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90000"/>
        </a:lnSpc>
        <a:spcBef>
          <a:spcPct val="0"/>
        </a:spcBef>
        <a:buNone/>
        <a:defRPr sz="123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1337" indent="-641337" algn="l" defTabSz="2565349" rtl="0" eaLnBrk="1" latinLnBrk="0" hangingPunct="1">
        <a:lnSpc>
          <a:spcPct val="90000"/>
        </a:lnSpc>
        <a:spcBef>
          <a:spcPts val="2806"/>
        </a:spcBef>
        <a:buFont typeface="Arial" panose="020B0604020202020204" pitchFamily="34" charset="0"/>
        <a:buChar char="•"/>
        <a:defRPr sz="7855" kern="1200">
          <a:solidFill>
            <a:schemeClr val="tx1"/>
          </a:solidFill>
          <a:latin typeface="+mn-lt"/>
          <a:ea typeface="+mn-ea"/>
          <a:cs typeface="+mn-cs"/>
        </a:defRPr>
      </a:lvl1pPr>
      <a:lvl2pPr marL="1924012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6733" kern="1200">
          <a:solidFill>
            <a:schemeClr val="tx1"/>
          </a:solidFill>
          <a:latin typeface="+mn-lt"/>
          <a:ea typeface="+mn-ea"/>
          <a:cs typeface="+mn-cs"/>
        </a:defRPr>
      </a:lvl2pPr>
      <a:lvl3pPr marL="3206687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611" kern="1200">
          <a:solidFill>
            <a:schemeClr val="tx1"/>
          </a:solidFill>
          <a:latin typeface="+mn-lt"/>
          <a:ea typeface="+mn-ea"/>
          <a:cs typeface="+mn-cs"/>
        </a:defRPr>
      </a:lvl3pPr>
      <a:lvl4pPr marL="4489361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772036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7054710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8337385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9620060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902734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tx1"/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AutoShape 13">
            <a:extLst>
              <a:ext uri="{FF2B5EF4-FFF2-40B4-BE49-F238E27FC236}">
                <a16:creationId xmlns:a16="http://schemas.microsoft.com/office/drawing/2014/main" id="{7B2DF242-8017-4572-8F83-F0488E843225}"/>
              </a:ext>
            </a:extLst>
          </p:cNvPr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tx1"/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16" name="Text Box 42">
            <a:extLst>
              <a:ext uri="{FF2B5EF4-FFF2-40B4-BE49-F238E27FC236}">
                <a16:creationId xmlns:a16="http://schemas.microsoft.com/office/drawing/2014/main" id="{2B73FA18-6DD9-4E6D-8C16-FA66EC0A8EBA}"/>
              </a:ext>
            </a:extLst>
          </p:cNvPr>
          <p:cNvSpPr txBox="1"/>
          <p:nvPr/>
        </p:nvSpPr>
        <p:spPr>
          <a:xfrm>
            <a:off x="468289" y="3672383"/>
            <a:ext cx="16200000" cy="727200"/>
          </a:xfrm>
          <a:prstGeom prst="rect">
            <a:avLst/>
          </a:prstGeom>
          <a:noFill/>
          <a:ln w="50800" cap="rnd">
            <a:solidFill>
              <a:schemeClr val="tx1"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AE880EF4-124B-47D4-B30B-399EE5BF7397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42">
            <a:extLst>
              <a:ext uri="{FF2B5EF4-FFF2-40B4-BE49-F238E27FC236}">
                <a16:creationId xmlns:a16="http://schemas.microsoft.com/office/drawing/2014/main" id="{FD549F68-E8F3-4F7A-A1C6-9CF29A970B60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noFill/>
          <a:ln w="50800" cap="rnd">
            <a:solidFill>
              <a:schemeClr val="tx1"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A9091560-AE64-48FA-84FB-E06B9B3557A5}"/>
              </a:ext>
            </a:extLst>
          </p:cNvPr>
          <p:cNvSpPr txBox="1"/>
          <p:nvPr/>
        </p:nvSpPr>
        <p:spPr>
          <a:xfrm>
            <a:off x="468289" y="8208888"/>
            <a:ext cx="16200000" cy="2451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 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39">
            <a:extLst>
              <a:ext uri="{FF2B5EF4-FFF2-40B4-BE49-F238E27FC236}">
                <a16:creationId xmlns:a16="http://schemas.microsoft.com/office/drawing/2014/main" id="{FF625C1C-C203-45B0-920F-6C274E455873}"/>
              </a:ext>
            </a:extLst>
          </p:cNvPr>
          <p:cNvSpPr txBox="1"/>
          <p:nvPr/>
        </p:nvSpPr>
        <p:spPr>
          <a:xfrm>
            <a:off x="483763" y="11887105"/>
            <a:ext cx="16200000" cy="700493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Badana grupa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id="{9E27F5A4-4226-4885-8E92-A4BDB91B6E42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69D6AA5A-E69D-4CB8-ABDD-ADDD42FD0891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id="{6B739DAB-D1DE-499B-B601-E14B8993D283}"/>
              </a:ext>
            </a:extLst>
          </p:cNvPr>
          <p:cNvSpPr txBox="1"/>
          <p:nvPr/>
        </p:nvSpPr>
        <p:spPr>
          <a:xfrm>
            <a:off x="17462177" y="4645152"/>
            <a:ext cx="16200000" cy="594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w formie wykresów, tabel, rycin </a:t>
            </a:r>
          </a:p>
          <a:p>
            <a:pPr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C864F496-82AE-4B50-845B-714826263F6B}"/>
              </a:ext>
            </a:extLst>
          </p:cNvPr>
          <p:cNvSpPr txBox="1"/>
          <p:nvPr/>
        </p:nvSpPr>
        <p:spPr>
          <a:xfrm>
            <a:off x="17462177" y="10873184"/>
            <a:ext cx="1620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40">
            <a:extLst>
              <a:ext uri="{FF2B5EF4-FFF2-40B4-BE49-F238E27FC236}">
                <a16:creationId xmlns:a16="http://schemas.microsoft.com/office/drawing/2014/main" id="{7226A334-8668-4528-AC9B-E72C2E1BF4B0}"/>
              </a:ext>
            </a:extLst>
          </p:cNvPr>
          <p:cNvSpPr txBox="1"/>
          <p:nvPr/>
        </p:nvSpPr>
        <p:spPr>
          <a:xfrm>
            <a:off x="17484077" y="11865381"/>
            <a:ext cx="16200000" cy="7005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Prostokąt 19">
            <a:extLst>
              <a:ext uri="{FF2B5EF4-FFF2-40B4-BE49-F238E27FC236}">
                <a16:creationId xmlns:a16="http://schemas.microsoft.com/office/drawing/2014/main" id="{1843C93A-26AA-482D-8418-95C975ED68C3}"/>
              </a:ext>
            </a:extLst>
          </p:cNvPr>
          <p:cNvSpPr/>
          <p:nvPr/>
        </p:nvSpPr>
        <p:spPr>
          <a:xfrm>
            <a:off x="1620417" y="14159801"/>
            <a:ext cx="9649072" cy="1169551"/>
          </a:xfrm>
          <a:prstGeom prst="rect">
            <a:avLst/>
          </a:prstGeom>
          <a:solidFill>
            <a:schemeClr val="bg1"/>
          </a:solidFill>
          <a:ln cap="rnd">
            <a:solidFill>
              <a:schemeClr val="tx1"/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kumimoji="0" lang="pl-PL" sz="7000" b="1" i="0" u="none" strike="noStrike" kern="0" cap="none" spc="0" normalizeH="0" baseline="0" noProof="0" dirty="0" err="1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oryginal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377</TotalTime>
  <Words>49</Words>
  <Application>Microsoft Office PowerPoint</Application>
  <PresentationFormat>Niestandardowy</PresentationFormat>
  <Paragraphs>55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Lenovo x380</cp:lastModifiedBy>
  <cp:revision>5</cp:revision>
  <dcterms:created xsi:type="dcterms:W3CDTF">2018-06-29T20:39:58Z</dcterms:created>
  <dcterms:modified xsi:type="dcterms:W3CDTF">2023-11-14T21:06:20Z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