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7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 varScale="1">
        <p:scale>
          <a:sx n="34" d="100"/>
          <a:sy n="34" d="100"/>
        </p:scale>
        <p:origin x="162" y="192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14.11.2023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86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5535" y="3181847"/>
            <a:ext cx="25653206" cy="6768736"/>
          </a:xfrm>
        </p:spPr>
        <p:txBody>
          <a:bodyPr anchor="b"/>
          <a:lstStyle>
            <a:lvl1pPr algn="ctr">
              <a:defRPr sz="1683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5535" y="10211611"/>
            <a:ext cx="25653206" cy="4694009"/>
          </a:xfrm>
        </p:spPr>
        <p:txBody>
          <a:bodyPr/>
          <a:lstStyle>
            <a:lvl1pPr marL="0" indent="0" algn="ctr">
              <a:buNone/>
              <a:defRPr sz="6733"/>
            </a:lvl1pPr>
            <a:lvl2pPr marL="1282675" indent="0" algn="ctr">
              <a:buNone/>
              <a:defRPr sz="5611"/>
            </a:lvl2pPr>
            <a:lvl3pPr marL="2565349" indent="0" algn="ctr">
              <a:buNone/>
              <a:defRPr sz="5050"/>
            </a:lvl3pPr>
            <a:lvl4pPr marL="3848024" indent="0" algn="ctr">
              <a:buNone/>
              <a:defRPr sz="4489"/>
            </a:lvl4pPr>
            <a:lvl5pPr marL="5130698" indent="0" algn="ctr">
              <a:buNone/>
              <a:defRPr sz="4489"/>
            </a:lvl5pPr>
            <a:lvl6pPr marL="6413373" indent="0" algn="ctr">
              <a:buNone/>
              <a:defRPr sz="4489"/>
            </a:lvl6pPr>
            <a:lvl7pPr marL="7696048" indent="0" algn="ctr">
              <a:buNone/>
              <a:defRPr sz="4489"/>
            </a:lvl7pPr>
            <a:lvl8pPr marL="8978722" indent="0" algn="ctr">
              <a:buNone/>
              <a:defRPr sz="4489"/>
            </a:lvl8pPr>
            <a:lvl9pPr marL="10261397" indent="0" algn="ctr">
              <a:buNone/>
              <a:defRPr sz="448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84356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18072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035113"/>
            <a:ext cx="7375297" cy="1647629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544" y="1035113"/>
            <a:ext cx="21698337" cy="1647629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79067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97676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729" y="4847029"/>
            <a:ext cx="29501187" cy="8087378"/>
          </a:xfrm>
        </p:spPr>
        <p:txBody>
          <a:bodyPr anchor="b"/>
          <a:lstStyle>
            <a:lvl1pPr>
              <a:defRPr sz="1683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3729" y="13010917"/>
            <a:ext cx="29501187" cy="4252961"/>
          </a:xfrm>
        </p:spPr>
        <p:txBody>
          <a:bodyPr/>
          <a:lstStyle>
            <a:lvl1pPr marL="0" indent="0">
              <a:buNone/>
              <a:defRPr sz="6733">
                <a:solidFill>
                  <a:schemeClr val="tx1">
                    <a:tint val="75000"/>
                  </a:schemeClr>
                </a:solidFill>
              </a:defRPr>
            </a:lvl1pPr>
            <a:lvl2pPr marL="1282675" indent="0">
              <a:buNone/>
              <a:defRPr sz="5611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27969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1544" y="5175563"/>
            <a:ext cx="14536817" cy="1233584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15914" y="5175563"/>
            <a:ext cx="14536817" cy="1233584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05557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999" y="1035114"/>
            <a:ext cx="29501187" cy="375791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6001" y="4766020"/>
            <a:ext cx="14470010" cy="2335752"/>
          </a:xfrm>
        </p:spPr>
        <p:txBody>
          <a:bodyPr anchor="b"/>
          <a:lstStyle>
            <a:lvl1pPr marL="0" indent="0">
              <a:buNone/>
              <a:defRPr sz="6733" b="1"/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6001" y="7101772"/>
            <a:ext cx="14470010" cy="104456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315914" y="4766020"/>
            <a:ext cx="14541272" cy="2335752"/>
          </a:xfrm>
        </p:spPr>
        <p:txBody>
          <a:bodyPr anchor="b"/>
          <a:lstStyle>
            <a:lvl1pPr marL="0" indent="0">
              <a:buNone/>
              <a:defRPr sz="6733" b="1"/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315914" y="7101772"/>
            <a:ext cx="14541272" cy="104456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06772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97266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99080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6000" y="1296141"/>
            <a:ext cx="11031768" cy="4536493"/>
          </a:xfrm>
        </p:spPr>
        <p:txBody>
          <a:bodyPr anchor="b"/>
          <a:lstStyle>
            <a:lvl1pPr>
              <a:defRPr sz="897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41272" y="2799305"/>
            <a:ext cx="17315914" cy="13816502"/>
          </a:xfrm>
        </p:spPr>
        <p:txBody>
          <a:bodyPr/>
          <a:lstStyle>
            <a:lvl1pPr>
              <a:defRPr sz="8978"/>
            </a:lvl1pPr>
            <a:lvl2pPr>
              <a:defRPr sz="7855"/>
            </a:lvl2pPr>
            <a:lvl3pPr>
              <a:defRPr sz="6733"/>
            </a:lvl3pPr>
            <a:lvl4pPr>
              <a:defRPr sz="5611"/>
            </a:lvl4pPr>
            <a:lvl5pPr>
              <a:defRPr sz="5611"/>
            </a:lvl5pPr>
            <a:lvl6pPr>
              <a:defRPr sz="5611"/>
            </a:lvl6pPr>
            <a:lvl7pPr>
              <a:defRPr sz="5611"/>
            </a:lvl7pPr>
            <a:lvl8pPr>
              <a:defRPr sz="5611"/>
            </a:lvl8pPr>
            <a:lvl9pPr>
              <a:defRPr sz="5611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6000" y="5832634"/>
            <a:ext cx="11031768" cy="10805676"/>
          </a:xfrm>
        </p:spPr>
        <p:txBody>
          <a:bodyPr/>
          <a:lstStyle>
            <a:lvl1pPr marL="0" indent="0">
              <a:buNone/>
              <a:defRPr sz="4489"/>
            </a:lvl1pPr>
            <a:lvl2pPr marL="1282675" indent="0">
              <a:buNone/>
              <a:defRPr sz="3928"/>
            </a:lvl2pPr>
            <a:lvl3pPr marL="2565349" indent="0">
              <a:buNone/>
              <a:defRPr sz="3367"/>
            </a:lvl3pPr>
            <a:lvl4pPr marL="3848024" indent="0">
              <a:buNone/>
              <a:defRPr sz="2806"/>
            </a:lvl4pPr>
            <a:lvl5pPr marL="5130698" indent="0">
              <a:buNone/>
              <a:defRPr sz="2806"/>
            </a:lvl5pPr>
            <a:lvl6pPr marL="6413373" indent="0">
              <a:buNone/>
              <a:defRPr sz="2806"/>
            </a:lvl6pPr>
            <a:lvl7pPr marL="7696048" indent="0">
              <a:buNone/>
              <a:defRPr sz="2806"/>
            </a:lvl7pPr>
            <a:lvl8pPr marL="8978722" indent="0">
              <a:buNone/>
              <a:defRPr sz="2806"/>
            </a:lvl8pPr>
            <a:lvl9pPr marL="10261397" indent="0">
              <a:buNone/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575743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6000" y="1296141"/>
            <a:ext cx="11031768" cy="4536493"/>
          </a:xfrm>
        </p:spPr>
        <p:txBody>
          <a:bodyPr anchor="b"/>
          <a:lstStyle>
            <a:lvl1pPr>
              <a:defRPr sz="897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41272" y="2799305"/>
            <a:ext cx="17315914" cy="13816502"/>
          </a:xfrm>
        </p:spPr>
        <p:txBody>
          <a:bodyPr anchor="t"/>
          <a:lstStyle>
            <a:lvl1pPr marL="0" indent="0">
              <a:buNone/>
              <a:defRPr sz="8978"/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6000" y="5832634"/>
            <a:ext cx="11031768" cy="10805676"/>
          </a:xfrm>
        </p:spPr>
        <p:txBody>
          <a:bodyPr/>
          <a:lstStyle>
            <a:lvl1pPr marL="0" indent="0">
              <a:buNone/>
              <a:defRPr sz="4489"/>
            </a:lvl1pPr>
            <a:lvl2pPr marL="1282675" indent="0">
              <a:buNone/>
              <a:defRPr sz="3928"/>
            </a:lvl2pPr>
            <a:lvl3pPr marL="2565349" indent="0">
              <a:buNone/>
              <a:defRPr sz="3367"/>
            </a:lvl3pPr>
            <a:lvl4pPr marL="3848024" indent="0">
              <a:buNone/>
              <a:defRPr sz="2806"/>
            </a:lvl4pPr>
            <a:lvl5pPr marL="5130698" indent="0">
              <a:buNone/>
              <a:defRPr sz="2806"/>
            </a:lvl5pPr>
            <a:lvl6pPr marL="6413373" indent="0">
              <a:buNone/>
              <a:defRPr sz="2806"/>
            </a:lvl6pPr>
            <a:lvl7pPr marL="7696048" indent="0">
              <a:buNone/>
              <a:defRPr sz="2806"/>
            </a:lvl7pPr>
            <a:lvl8pPr marL="8978722" indent="0">
              <a:buNone/>
              <a:defRPr sz="2806"/>
            </a:lvl8pPr>
            <a:lvl9pPr marL="10261397" indent="0">
              <a:buNone/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47879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1544" y="1035114"/>
            <a:ext cx="29501187" cy="3757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1544" y="5175563"/>
            <a:ext cx="29501187" cy="12335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51544" y="18019960"/>
            <a:ext cx="7695962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30166" y="18019960"/>
            <a:ext cx="11543943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156769" y="18019960"/>
            <a:ext cx="7695962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177090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90000"/>
        </a:lnSpc>
        <a:spcBef>
          <a:spcPct val="0"/>
        </a:spcBef>
        <a:buNone/>
        <a:defRPr sz="123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1337" indent="-641337" algn="l" defTabSz="2565349" rtl="0" eaLnBrk="1" latinLnBrk="0" hangingPunct="1">
        <a:lnSpc>
          <a:spcPct val="90000"/>
        </a:lnSpc>
        <a:spcBef>
          <a:spcPts val="2806"/>
        </a:spcBef>
        <a:buFont typeface="Arial" panose="020B0604020202020204" pitchFamily="34" charset="0"/>
        <a:buChar char="•"/>
        <a:defRPr sz="7855" kern="1200">
          <a:solidFill>
            <a:schemeClr val="tx1"/>
          </a:solidFill>
          <a:latin typeface="+mn-lt"/>
          <a:ea typeface="+mn-ea"/>
          <a:cs typeface="+mn-cs"/>
        </a:defRPr>
      </a:lvl1pPr>
      <a:lvl2pPr marL="1924012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6733" kern="1200">
          <a:solidFill>
            <a:schemeClr val="tx1"/>
          </a:solidFill>
          <a:latin typeface="+mn-lt"/>
          <a:ea typeface="+mn-ea"/>
          <a:cs typeface="+mn-cs"/>
        </a:defRPr>
      </a:lvl2pPr>
      <a:lvl3pPr marL="3206687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611" kern="1200">
          <a:solidFill>
            <a:schemeClr val="tx1"/>
          </a:solidFill>
          <a:latin typeface="+mn-lt"/>
          <a:ea typeface="+mn-ea"/>
          <a:cs typeface="+mn-cs"/>
        </a:defRPr>
      </a:lvl3pPr>
      <a:lvl4pPr marL="4489361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772036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7054710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8337385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9620060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902734" indent="-641337" algn="l" defTabSz="2565349" rtl="0" eaLnBrk="1" latinLnBrk="0" hangingPunct="1">
        <a:lnSpc>
          <a:spcPct val="90000"/>
        </a:lnSpc>
        <a:spcBef>
          <a:spcPts val="1403"/>
        </a:spcBef>
        <a:buFont typeface="Arial" panose="020B0604020202020204" pitchFamily="34" charset="0"/>
        <a:buChar char="•"/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utoShape 4"/>
          <p:cNvSpPr/>
          <p:nvPr/>
        </p:nvSpPr>
        <p:spPr>
          <a:xfrm>
            <a:off x="0" y="3528368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tx1"/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4" name="AutoShape 13"/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tx1"/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D529B043-9B0C-48CF-ACF3-F91A826D30B4}"/>
              </a:ext>
            </a:extLst>
          </p:cNvPr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683ED281-2F5F-4B09-A979-D24048343F3E}"/>
              </a:ext>
            </a:extLst>
          </p:cNvPr>
          <p:cNvSpPr txBox="1"/>
          <p:nvPr/>
        </p:nvSpPr>
        <p:spPr>
          <a:xfrm>
            <a:off x="17391329" y="3737272"/>
            <a:ext cx="1620064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 Box 39">
            <a:extLst>
              <a:ext uri="{FF2B5EF4-FFF2-40B4-BE49-F238E27FC236}">
                <a16:creationId xmlns:a16="http://schemas.microsoft.com/office/drawing/2014/main" id="{5620BE9D-0DEF-4163-A371-A8DE28F56F41}"/>
              </a:ext>
            </a:extLst>
          </p:cNvPr>
          <p:cNvSpPr txBox="1"/>
          <p:nvPr/>
        </p:nvSpPr>
        <p:spPr>
          <a:xfrm>
            <a:off x="17390169" y="4752504"/>
            <a:ext cx="16166628" cy="60120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 Box 42">
            <a:extLst>
              <a:ext uri="{FF2B5EF4-FFF2-40B4-BE49-F238E27FC236}">
                <a16:creationId xmlns:a16="http://schemas.microsoft.com/office/drawing/2014/main" id="{95FCADC7-F4F2-4727-88D7-32A98D5F7755}"/>
              </a:ext>
            </a:extLst>
          </p:cNvPr>
          <p:cNvSpPr txBox="1"/>
          <p:nvPr/>
        </p:nvSpPr>
        <p:spPr>
          <a:xfrm>
            <a:off x="542097" y="3737272"/>
            <a:ext cx="16200000" cy="727200"/>
          </a:xfrm>
          <a:prstGeom prst="rect">
            <a:avLst/>
          </a:prstGeom>
          <a:noFill/>
          <a:ln w="50800" cap="rnd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 Box 39">
            <a:extLst>
              <a:ext uri="{FF2B5EF4-FFF2-40B4-BE49-F238E27FC236}">
                <a16:creationId xmlns:a16="http://schemas.microsoft.com/office/drawing/2014/main" id="{94083EC7-B89D-4D02-AFF1-8AEC206248CB}"/>
              </a:ext>
            </a:extLst>
          </p:cNvPr>
          <p:cNvSpPr txBox="1"/>
          <p:nvPr/>
        </p:nvSpPr>
        <p:spPr>
          <a:xfrm>
            <a:off x="542097" y="4749176"/>
            <a:ext cx="16200000" cy="2451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 Box 42">
            <a:extLst>
              <a:ext uri="{FF2B5EF4-FFF2-40B4-BE49-F238E27FC236}">
                <a16:creationId xmlns:a16="http://schemas.microsoft.com/office/drawing/2014/main" id="{B6239C76-E613-4B83-A8F0-84FEEE247ADE}"/>
              </a:ext>
            </a:extLst>
          </p:cNvPr>
          <p:cNvSpPr txBox="1"/>
          <p:nvPr/>
        </p:nvSpPr>
        <p:spPr>
          <a:xfrm>
            <a:off x="542097" y="7409680"/>
            <a:ext cx="16200000" cy="727200"/>
          </a:xfrm>
          <a:prstGeom prst="rect">
            <a:avLst/>
          </a:prstGeom>
          <a:noFill/>
          <a:ln w="50800" cap="rnd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42" name="Text Box 9">
            <a:extLst>
              <a:ext uri="{FF2B5EF4-FFF2-40B4-BE49-F238E27FC236}">
                <a16:creationId xmlns:a16="http://schemas.microsoft.com/office/drawing/2014/main" id="{51DB3A83-989B-44D0-8231-9FCD7EC6F669}"/>
              </a:ext>
            </a:extLst>
          </p:cNvPr>
          <p:cNvSpPr txBox="1"/>
          <p:nvPr/>
        </p:nvSpPr>
        <p:spPr>
          <a:xfrm>
            <a:off x="542097" y="8349576"/>
            <a:ext cx="16200000" cy="2451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 Box 39">
            <a:extLst>
              <a:ext uri="{FF2B5EF4-FFF2-40B4-BE49-F238E27FC236}">
                <a16:creationId xmlns:a16="http://schemas.microsoft.com/office/drawing/2014/main" id="{31B8DBD9-313F-4134-A427-EC94B30768A0}"/>
              </a:ext>
            </a:extLst>
          </p:cNvPr>
          <p:cNvSpPr txBox="1"/>
          <p:nvPr/>
        </p:nvSpPr>
        <p:spPr>
          <a:xfrm>
            <a:off x="540297" y="11953304"/>
            <a:ext cx="16200000" cy="7005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D7AF8CB6-21B7-49E7-A6FD-E7A6D41FD7E3}"/>
              </a:ext>
            </a:extLst>
          </p:cNvPr>
          <p:cNvSpPr txBox="1"/>
          <p:nvPr/>
        </p:nvSpPr>
        <p:spPr>
          <a:xfrm>
            <a:off x="542097" y="11017200"/>
            <a:ext cx="1620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Rozwinięcie pracy</a:t>
            </a:r>
            <a:endParaRPr lang="pl-PL" sz="4000" spc="-1" dirty="0">
              <a:latin typeface="Arial"/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1EA27267-1714-4185-8545-72EA068B0D27}"/>
              </a:ext>
            </a:extLst>
          </p:cNvPr>
          <p:cNvSpPr txBox="1"/>
          <p:nvPr/>
        </p:nvSpPr>
        <p:spPr>
          <a:xfrm>
            <a:off x="17391049" y="11010080"/>
            <a:ext cx="792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 Box 39">
            <a:extLst>
              <a:ext uri="{FF2B5EF4-FFF2-40B4-BE49-F238E27FC236}">
                <a16:creationId xmlns:a16="http://schemas.microsoft.com/office/drawing/2014/main" id="{4D7289E2-9EC6-4363-A154-4E2637C00D1E}"/>
              </a:ext>
            </a:extLst>
          </p:cNvPr>
          <p:cNvSpPr txBox="1"/>
          <p:nvPr/>
        </p:nvSpPr>
        <p:spPr>
          <a:xfrm>
            <a:off x="17391049" y="11953304"/>
            <a:ext cx="7920000" cy="7005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5" name="Text Box 39">
            <a:extLst>
              <a:ext uri="{FF2B5EF4-FFF2-40B4-BE49-F238E27FC236}">
                <a16:creationId xmlns:a16="http://schemas.microsoft.com/office/drawing/2014/main" id="{908FD257-3622-4D74-8856-6B3A6BCDF539}"/>
              </a:ext>
            </a:extLst>
          </p:cNvPr>
          <p:cNvSpPr txBox="1"/>
          <p:nvPr/>
        </p:nvSpPr>
        <p:spPr>
          <a:xfrm>
            <a:off x="25671089" y="11953304"/>
            <a:ext cx="7920000" cy="70056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525633C2-B582-4E81-AD6B-74F583343948}"/>
              </a:ext>
            </a:extLst>
          </p:cNvPr>
          <p:cNvSpPr txBox="1"/>
          <p:nvPr/>
        </p:nvSpPr>
        <p:spPr>
          <a:xfrm>
            <a:off x="25671969" y="10993089"/>
            <a:ext cx="7920000" cy="727200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Piśmiennictwo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id="{371E86BB-3456-47FB-9ABD-E02AF2D5859E}"/>
              </a:ext>
            </a:extLst>
          </p:cNvPr>
          <p:cNvSpPr/>
          <p:nvPr/>
        </p:nvSpPr>
        <p:spPr>
          <a:xfrm>
            <a:off x="1332385" y="13670935"/>
            <a:ext cx="9649072" cy="1169551"/>
          </a:xfrm>
          <a:prstGeom prst="rect">
            <a:avLst/>
          </a:prstGeom>
          <a:solidFill>
            <a:schemeClr val="bg1"/>
          </a:solidFill>
          <a:ln cap="rnd">
            <a:solidFill>
              <a:schemeClr val="tx1"/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poglądowa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378</TotalTime>
  <Words>28</Words>
  <Application>Microsoft Office PowerPoint</Application>
  <PresentationFormat>Niestandardowy</PresentationFormat>
  <Paragraphs>59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Lenovo x380</cp:lastModifiedBy>
  <cp:revision>6</cp:revision>
  <dcterms:created xsi:type="dcterms:W3CDTF">2018-06-29T20:39:58Z</dcterms:created>
  <dcterms:modified xsi:type="dcterms:W3CDTF">2023-11-14T21:06:35Z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