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8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16" d="100"/>
          <a:sy n="16" d="100"/>
        </p:scale>
        <p:origin x="126" y="786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9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3371" y="381853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583371" y="1218944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83371" y="4209280"/>
            <a:ext cx="28680285" cy="7776845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27070571" y="11535209"/>
            <a:ext cx="3032442" cy="306430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0119" y="4060286"/>
            <a:ext cx="27961995" cy="8606375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26933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1425" y="12442952"/>
            <a:ext cx="22138717" cy="3032970"/>
          </a:xfrm>
        </p:spPr>
        <p:txBody>
          <a:bodyPr>
            <a:normAutofit/>
          </a:bodyPr>
          <a:lstStyle>
            <a:lvl1pPr marL="0" indent="0" algn="l">
              <a:buNone/>
              <a:defRPr sz="6172">
                <a:solidFill>
                  <a:schemeClr val="tx1"/>
                </a:solidFill>
              </a:defRPr>
            </a:lvl1pPr>
            <a:lvl2pPr marL="1282675" indent="0" algn="ctr">
              <a:buNone/>
              <a:defRPr sz="6172"/>
            </a:lvl2pPr>
            <a:lvl3pPr marL="2565349" indent="0" algn="ctr">
              <a:buNone/>
              <a:defRPr sz="6172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912113" y="12160064"/>
            <a:ext cx="3349359" cy="1814597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19425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84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512165"/>
            <a:ext cx="7161520" cy="1598573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874" y="1512165"/>
            <a:ext cx="21057007" cy="159857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501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8062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942271"/>
            <a:ext cx="34204275" cy="549983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810" y="3473657"/>
            <a:ext cx="26038004" cy="9980285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22444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6011" y="14231627"/>
            <a:ext cx="25396674" cy="3024329"/>
          </a:xfrm>
        </p:spPr>
        <p:txBody>
          <a:bodyPr anchor="t">
            <a:normAutofit/>
          </a:bodyPr>
          <a:lstStyle>
            <a:lvl1pPr marL="0" indent="0">
              <a:buNone/>
              <a:defRPr sz="5611">
                <a:solidFill>
                  <a:schemeClr val="tx1"/>
                </a:solidFill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09266" y="17783054"/>
            <a:ext cx="7418526" cy="1035112"/>
          </a:xfrm>
        </p:spPr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23519" y="17783054"/>
            <a:ext cx="17752019" cy="1035112"/>
          </a:xfrm>
        </p:spPr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17625" y="6593672"/>
            <a:ext cx="3032442" cy="306430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66980" y="7104771"/>
            <a:ext cx="3333733" cy="2042108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775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1425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4632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91581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874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1425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54632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854632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4015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9857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8868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544" y="1944211"/>
            <a:ext cx="18829453" cy="14231627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783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23295883" cy="19442113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5563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1425" y="1373909"/>
            <a:ext cx="28218527" cy="4562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1425" y="6014094"/>
            <a:ext cx="28218527" cy="11483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343943" y="17783054"/>
            <a:ext cx="9183848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86">
                <a:solidFill>
                  <a:schemeClr val="tx2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731" y="17783054"/>
            <a:ext cx="1775201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86"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733016" y="17783054"/>
            <a:ext cx="1795724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8" b="1">
                <a:solidFill>
                  <a:srgbClr val="FFFFFF"/>
                </a:solidFill>
                <a:latin typeface="+mj-lt"/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41644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515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513070" indent="-513070" algn="l" defTabSz="2565349" rtl="0" eaLnBrk="1" latinLnBrk="0" hangingPunct="1">
        <a:lnSpc>
          <a:spcPct val="90000"/>
        </a:lnSpc>
        <a:spcBef>
          <a:spcPts val="3367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611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227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3pPr>
      <a:lvl4pPr marL="2821884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4pPr>
      <a:lvl5pPr marL="359148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5pPr>
      <a:lvl6pPr marL="44888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6pPr>
      <a:lvl7pPr marL="53304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7pPr>
      <a:lvl8pPr marL="61721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8pPr>
      <a:lvl9pPr marL="70137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 dirty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AutoShape 4">
            <a:extLst>
              <a:ext uri="{FF2B5EF4-FFF2-40B4-BE49-F238E27FC236}">
                <a16:creationId xmlns:a16="http://schemas.microsoft.com/office/drawing/2014/main" id="{C0F8B411-2409-4C9A-BC29-9D03FCF4FB8F}"/>
              </a:ext>
            </a:extLst>
          </p:cNvPr>
          <p:cNvSpPr/>
          <p:nvPr/>
        </p:nvSpPr>
        <p:spPr>
          <a:xfrm>
            <a:off x="30433" y="345636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16FDD9BA-7767-4326-9A41-A4A8671EE000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solidFill>
            <a:schemeClr val="bg1"/>
          </a:solidFill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B7BC5532-856D-428D-8EF4-D1FB731140CD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42">
            <a:extLst>
              <a:ext uri="{FF2B5EF4-FFF2-40B4-BE49-F238E27FC236}">
                <a16:creationId xmlns:a16="http://schemas.microsoft.com/office/drawing/2014/main" id="{DB5C7A26-3490-4C1D-A471-2B11C123A20C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solidFill>
            <a:schemeClr val="bg1"/>
          </a:solidFill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/>
              <a:t>Cel pracy</a:t>
            </a:r>
            <a:endParaRPr lang="en-US" altLang="x-none" dirty="0"/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F4FC13DD-75F5-4B5A-9458-BE3E414621A8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1DCE653C-5FDB-4B50-A388-B5EEA48C6C7B}"/>
              </a:ext>
            </a:extLst>
          </p:cNvPr>
          <p:cNvSpPr txBox="1"/>
          <p:nvPr/>
        </p:nvSpPr>
        <p:spPr>
          <a:xfrm>
            <a:off x="483763" y="11809288"/>
            <a:ext cx="16200000" cy="7048421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Opis przypadku</a:t>
            </a:r>
          </a:p>
          <a:p>
            <a:pPr>
              <a:lnSpc>
                <a:spcPct val="95000"/>
              </a:lnSpc>
            </a:pPr>
            <a:endParaRPr lang="pl-PL" sz="3200" b="1" spc="-1" dirty="0">
              <a:latin typeface="Times New Roman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AB1BE3D4-09C4-44BE-9CBD-8B0462BD5D2B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97F77793-532C-4CE1-8B78-69F453033CE5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id="{55A5EDD1-0CF8-4D97-8C97-379A1BB752EE}"/>
              </a:ext>
            </a:extLst>
          </p:cNvPr>
          <p:cNvSpPr txBox="1"/>
          <p:nvPr/>
        </p:nvSpPr>
        <p:spPr>
          <a:xfrm>
            <a:off x="17462177" y="4645152"/>
            <a:ext cx="16200000" cy="60120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</a:t>
            </a:r>
            <a:endParaRPr lang="pl-PL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708E718D-89DC-4DA5-A6DA-81593A55FE8D}"/>
              </a:ext>
            </a:extLst>
          </p:cNvPr>
          <p:cNvSpPr txBox="1"/>
          <p:nvPr/>
        </p:nvSpPr>
        <p:spPr>
          <a:xfrm>
            <a:off x="17462177" y="10873184"/>
            <a:ext cx="7920000" cy="7272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39">
            <a:extLst>
              <a:ext uri="{FF2B5EF4-FFF2-40B4-BE49-F238E27FC236}">
                <a16:creationId xmlns:a16="http://schemas.microsoft.com/office/drawing/2014/main" id="{A57F4368-4F37-4E1D-8209-AD2E3FA6E5B6}"/>
              </a:ext>
            </a:extLst>
          </p:cNvPr>
          <p:cNvSpPr txBox="1"/>
          <p:nvPr/>
        </p:nvSpPr>
        <p:spPr>
          <a:xfrm>
            <a:off x="17462177" y="11809288"/>
            <a:ext cx="7920000" cy="7005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id="{AB08EDEA-0E7F-4283-B17A-DE7C0003B4CC}"/>
              </a:ext>
            </a:extLst>
          </p:cNvPr>
          <p:cNvSpPr txBox="1"/>
          <p:nvPr/>
        </p:nvSpPr>
        <p:spPr>
          <a:xfrm>
            <a:off x="25743097" y="11809288"/>
            <a:ext cx="7920000" cy="7005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36C0E974-EF60-4A41-9B46-336848C194A7}"/>
              </a:ext>
            </a:extLst>
          </p:cNvPr>
          <p:cNvSpPr txBox="1"/>
          <p:nvPr/>
        </p:nvSpPr>
        <p:spPr>
          <a:xfrm>
            <a:off x="25743097" y="10873183"/>
            <a:ext cx="7920000" cy="7272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Podsumowanie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AD808C06-9C8C-439B-AF75-AB22D1363A7A}"/>
              </a:ext>
            </a:extLst>
          </p:cNvPr>
          <p:cNvSpPr/>
          <p:nvPr/>
        </p:nvSpPr>
        <p:spPr>
          <a:xfrm>
            <a:off x="1980457" y="14252177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kazuistyczna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419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Drewniana czcionk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TM03090434[[fn=Drewniana czcionka]]</Template>
  <TotalTime>380</TotalTime>
  <Words>44</Words>
  <Application>Microsoft Office PowerPoint</Application>
  <PresentationFormat>Niestandardowy</PresentationFormat>
  <Paragraphs>72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Rockwell</vt:lpstr>
      <vt:lpstr>Rockwell Condensed</vt:lpstr>
      <vt:lpstr>Times New Roman</vt:lpstr>
      <vt:lpstr>Wingdings</vt:lpstr>
      <vt:lpstr>Drewniana czcionka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ThinkPad</cp:lastModifiedBy>
  <cp:revision>5</cp:revision>
  <dcterms:created xsi:type="dcterms:W3CDTF">2018-06-29T20:39:58Z</dcterms:created>
  <dcterms:modified xsi:type="dcterms:W3CDTF">2024-04-29T17:01:41Z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