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6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25" d="100"/>
          <a:sy n="25" d="100"/>
        </p:scale>
        <p:origin x="78" y="216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3371" y="381853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583371" y="1218944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83371" y="4209280"/>
            <a:ext cx="28680285" cy="7776845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27070571" y="11535209"/>
            <a:ext cx="3032442" cy="306430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0119" y="4060286"/>
            <a:ext cx="27961995" cy="8606375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26933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1425" y="12442952"/>
            <a:ext cx="22138717" cy="3032970"/>
          </a:xfrm>
        </p:spPr>
        <p:txBody>
          <a:bodyPr>
            <a:normAutofit/>
          </a:bodyPr>
          <a:lstStyle>
            <a:lvl1pPr marL="0" indent="0" algn="l">
              <a:buNone/>
              <a:defRPr sz="6172">
                <a:solidFill>
                  <a:schemeClr val="tx1"/>
                </a:solidFill>
              </a:defRPr>
            </a:lvl1pPr>
            <a:lvl2pPr marL="1282675" indent="0" algn="ctr">
              <a:buNone/>
              <a:defRPr sz="6172"/>
            </a:lvl2pPr>
            <a:lvl3pPr marL="2565349" indent="0" algn="ctr">
              <a:buNone/>
              <a:defRPr sz="6172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912113" y="12160064"/>
            <a:ext cx="3349359" cy="1814597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63037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0342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512165"/>
            <a:ext cx="7161520" cy="1598573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874" y="1512165"/>
            <a:ext cx="21057007" cy="159857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64171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9512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942271"/>
            <a:ext cx="34204275" cy="549983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810" y="3473657"/>
            <a:ext cx="26038004" cy="9980285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22444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6011" y="14231627"/>
            <a:ext cx="25396674" cy="3024329"/>
          </a:xfrm>
        </p:spPr>
        <p:txBody>
          <a:bodyPr anchor="t">
            <a:normAutofit/>
          </a:bodyPr>
          <a:lstStyle>
            <a:lvl1pPr marL="0" indent="0">
              <a:buNone/>
              <a:defRPr sz="5611">
                <a:solidFill>
                  <a:schemeClr val="tx1"/>
                </a:solidFill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09266" y="17783054"/>
            <a:ext cx="7418526" cy="1035112"/>
          </a:xfrm>
        </p:spPr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23519" y="17783054"/>
            <a:ext cx="17752019" cy="1035112"/>
          </a:xfrm>
        </p:spPr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17625" y="6593672"/>
            <a:ext cx="3032442" cy="306430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66980" y="7104771"/>
            <a:ext cx="3333733" cy="2042108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56408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1425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4632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4924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874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1425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54632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854632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51014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8257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75351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544" y="1944211"/>
            <a:ext cx="18829453" cy="14231627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34182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23295883" cy="19442113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5868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1425" y="1373909"/>
            <a:ext cx="28218527" cy="4562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1425" y="6014094"/>
            <a:ext cx="28218527" cy="11483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343943" y="17783054"/>
            <a:ext cx="9183848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86">
                <a:solidFill>
                  <a:schemeClr val="tx2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731" y="17783054"/>
            <a:ext cx="1775201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86"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733016" y="17783054"/>
            <a:ext cx="1795724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8" b="1">
                <a:solidFill>
                  <a:srgbClr val="FFFFFF"/>
                </a:solidFill>
                <a:latin typeface="+mj-lt"/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316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515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513070" indent="-513070" algn="l" defTabSz="2565349" rtl="0" eaLnBrk="1" latinLnBrk="0" hangingPunct="1">
        <a:lnSpc>
          <a:spcPct val="90000"/>
        </a:lnSpc>
        <a:spcBef>
          <a:spcPts val="3367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611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227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3pPr>
      <a:lvl4pPr marL="2821884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4pPr>
      <a:lvl5pPr marL="359148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5pPr>
      <a:lvl6pPr marL="44888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6pPr>
      <a:lvl7pPr marL="53304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7pPr>
      <a:lvl8pPr marL="61721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8pPr>
      <a:lvl9pPr marL="70137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id="{7B2DF242-8017-4572-8F83-F0488E843225}"/>
              </a:ext>
            </a:extLst>
          </p:cNvPr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id="{2B73FA18-6DD9-4E6D-8C16-FA66EC0A8EBA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AE880EF4-124B-47D4-B30B-399EE5BF7397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FD549F68-E8F3-4F7A-A1C6-9CF29A970B60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A9091560-AE64-48FA-84FB-E06B9B3557A5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FF625C1C-C203-45B0-920F-6C274E455873}"/>
              </a:ext>
            </a:extLst>
          </p:cNvPr>
          <p:cNvSpPr txBox="1"/>
          <p:nvPr/>
        </p:nvSpPr>
        <p:spPr>
          <a:xfrm>
            <a:off x="483763" y="11887105"/>
            <a:ext cx="16200000" cy="7004939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Badana grupa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9E27F5A4-4226-4885-8E92-A4BDB91B6E42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69D6AA5A-E69D-4CB8-ABDD-ADDD42FD0891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6B739DAB-D1DE-499B-B601-E14B8993D283}"/>
              </a:ext>
            </a:extLst>
          </p:cNvPr>
          <p:cNvSpPr txBox="1"/>
          <p:nvPr/>
        </p:nvSpPr>
        <p:spPr>
          <a:xfrm>
            <a:off x="17462177" y="4645152"/>
            <a:ext cx="16200000" cy="5940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w formie wykresów, tabel, rycin </a:t>
            </a:r>
          </a:p>
          <a:p>
            <a:pPr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C864F496-82AE-4B50-845B-714826263F6B}"/>
              </a:ext>
            </a:extLst>
          </p:cNvPr>
          <p:cNvSpPr txBox="1"/>
          <p:nvPr/>
        </p:nvSpPr>
        <p:spPr>
          <a:xfrm>
            <a:off x="17462177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7226A334-8668-4528-AC9B-E72C2E1BF4B0}"/>
              </a:ext>
            </a:extLst>
          </p:cNvPr>
          <p:cNvSpPr txBox="1"/>
          <p:nvPr/>
        </p:nvSpPr>
        <p:spPr>
          <a:xfrm>
            <a:off x="17484077" y="11865381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id="{1843C93A-26AA-482D-8418-95C975ED68C3}"/>
              </a:ext>
            </a:extLst>
          </p:cNvPr>
          <p:cNvSpPr/>
          <p:nvPr/>
        </p:nvSpPr>
        <p:spPr>
          <a:xfrm>
            <a:off x="1620417" y="14159801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kumimoji="0" lang="pl-PL" sz="7000" b="1" i="0" u="none" strike="noStrike" kern="0" cap="none" spc="0" normalizeH="0" baseline="0" noProof="0" dirty="0" err="1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oryginal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Drewniana czcionk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Drewniana czcionka</Template>
  <TotalTime>376</TotalTime>
  <Words>49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Rockwell</vt:lpstr>
      <vt:lpstr>Rockwell Condensed</vt:lpstr>
      <vt:lpstr>Times New Roman</vt:lpstr>
      <vt:lpstr>Wingdings</vt:lpstr>
      <vt:lpstr>Drewniana czcionka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ThinkPad</cp:lastModifiedBy>
  <cp:revision>3</cp:revision>
  <dcterms:created xsi:type="dcterms:W3CDTF">2018-06-29T20:39:58Z</dcterms:created>
  <dcterms:modified xsi:type="dcterms:W3CDTF">2024-04-29T17:02:24Z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