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860" r:id="rId1"/>
  </p:sldMasterIdLst>
  <p:notesMasterIdLst>
    <p:notesMasterId r:id="rId3"/>
  </p:notesMasterIdLst>
  <p:sldIdLst>
    <p:sldId id="257" r:id="rId2"/>
  </p:sldIdLst>
  <p:sldSz cx="34204275" cy="194421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kcja domyślna" id="{A8D57B71-0E30-4DB9-AFC2-F46D339603DB}">
          <p14:sldIdLst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6123">
          <p15:clr>
            <a:srgbClr val="A4A3A4"/>
          </p15:clr>
        </p15:guide>
        <p15:guide id="2" pos="1077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66D"/>
    <a:srgbClr val="E7C9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279" autoAdjust="0"/>
  </p:normalViewPr>
  <p:slideViewPr>
    <p:cSldViewPr showGuides="1">
      <p:cViewPr varScale="1">
        <p:scale>
          <a:sx n="25" d="100"/>
          <a:sy n="25" d="100"/>
        </p:scale>
        <p:origin x="78" y="216"/>
      </p:cViewPr>
      <p:guideLst>
        <p:guide orient="horz" pos="6123"/>
        <p:guide pos="1077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16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23D1-5AB7-4859-BD31-D0D832337B71}" type="datetimeFigureOut">
              <a:rPr lang="pl-PL" smtClean="0"/>
              <a:t>29.04.2024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43000"/>
            <a:ext cx="54292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A000A-695A-4C1E-BBFC-75353285E5C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8482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7DA000A-695A-4C1E-BBFC-75353285E5C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869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83371" y="3818531"/>
            <a:ext cx="28680285" cy="22873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2583371" y="12189441"/>
            <a:ext cx="28680285" cy="22873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583371" y="4209280"/>
            <a:ext cx="28680285" cy="7776845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27070571" y="11535209"/>
            <a:ext cx="3032442" cy="3064307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50119" y="4060286"/>
            <a:ext cx="27961995" cy="8606375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26933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01425" y="12442952"/>
            <a:ext cx="22138717" cy="3032970"/>
          </a:xfrm>
        </p:spPr>
        <p:txBody>
          <a:bodyPr>
            <a:normAutofit/>
          </a:bodyPr>
          <a:lstStyle>
            <a:lvl1pPr marL="0" indent="0" algn="l">
              <a:buNone/>
              <a:defRPr sz="6172">
                <a:solidFill>
                  <a:schemeClr val="tx1"/>
                </a:solidFill>
              </a:defRPr>
            </a:lvl1pPr>
            <a:lvl2pPr marL="1282675" indent="0" algn="ctr">
              <a:buNone/>
              <a:defRPr sz="6172"/>
            </a:lvl2pPr>
            <a:lvl3pPr marL="2565349" indent="0" algn="ctr">
              <a:buNone/>
              <a:defRPr sz="6172"/>
            </a:lvl3pPr>
            <a:lvl4pPr marL="3848024" indent="0" algn="ctr">
              <a:buNone/>
              <a:defRPr sz="5611"/>
            </a:lvl4pPr>
            <a:lvl5pPr marL="5130698" indent="0" algn="ctr">
              <a:buNone/>
              <a:defRPr sz="5611"/>
            </a:lvl5pPr>
            <a:lvl6pPr marL="6413373" indent="0" algn="ctr">
              <a:buNone/>
              <a:defRPr sz="5611"/>
            </a:lvl6pPr>
            <a:lvl7pPr marL="7696048" indent="0" algn="ctr">
              <a:buNone/>
              <a:defRPr sz="5611"/>
            </a:lvl7pPr>
            <a:lvl8pPr marL="8978722" indent="0" algn="ctr">
              <a:buNone/>
              <a:defRPr sz="5611"/>
            </a:lvl8pPr>
            <a:lvl9pPr marL="10261397" indent="0" algn="ctr">
              <a:buNone/>
              <a:defRPr sz="5611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912113" y="12160064"/>
            <a:ext cx="3349359" cy="1814597"/>
          </a:xfrm>
        </p:spPr>
        <p:txBody>
          <a:bodyPr/>
          <a:lstStyle>
            <a:lvl1pPr>
              <a:defRPr sz="7855"/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795145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2939084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4477434" y="1512165"/>
            <a:ext cx="7161520" cy="1598573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92874" y="1512165"/>
            <a:ext cx="21057007" cy="1598573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0165837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582978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13942271"/>
            <a:ext cx="34204275" cy="549983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9810" y="3473657"/>
            <a:ext cx="26038004" cy="9980285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22444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6011" y="14231627"/>
            <a:ext cx="25396674" cy="3024329"/>
          </a:xfrm>
        </p:spPr>
        <p:txBody>
          <a:bodyPr anchor="t">
            <a:normAutofit/>
          </a:bodyPr>
          <a:lstStyle>
            <a:lvl1pPr marL="0" indent="0">
              <a:buNone/>
              <a:defRPr sz="5611">
                <a:solidFill>
                  <a:schemeClr val="tx1"/>
                </a:solidFill>
              </a:defRPr>
            </a:lvl1pPr>
            <a:lvl2pPr marL="1282675" indent="0">
              <a:buNone/>
              <a:defRPr sz="5050">
                <a:solidFill>
                  <a:schemeClr val="tx1">
                    <a:tint val="75000"/>
                  </a:schemeClr>
                </a:solidFill>
              </a:defRPr>
            </a:lvl2pPr>
            <a:lvl3pPr marL="2565349" indent="0">
              <a:buNone/>
              <a:defRPr sz="4489">
                <a:solidFill>
                  <a:schemeClr val="tx1">
                    <a:tint val="75000"/>
                  </a:schemeClr>
                </a:solidFill>
              </a:defRPr>
            </a:lvl3pPr>
            <a:lvl4pPr marL="3848024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4pPr>
            <a:lvl5pPr marL="513069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5pPr>
            <a:lvl6pPr marL="6413373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6pPr>
            <a:lvl7pPr marL="7696048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7pPr>
            <a:lvl8pPr marL="8978722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8pPr>
            <a:lvl9pPr marL="10261397" indent="0">
              <a:buNone/>
              <a:defRPr sz="392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09266" y="17783054"/>
            <a:ext cx="7418526" cy="1035112"/>
          </a:xfrm>
        </p:spPr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123519" y="17783054"/>
            <a:ext cx="17752019" cy="1035112"/>
          </a:xfrm>
        </p:spPr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517625" y="6593672"/>
            <a:ext cx="3032442" cy="3064307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366980" y="7104771"/>
            <a:ext cx="3333733" cy="2042108"/>
          </a:xfrm>
        </p:spPr>
        <p:txBody>
          <a:bodyPr/>
          <a:lstStyle>
            <a:lvl1pPr>
              <a:defRPr sz="7855"/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743701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01425" y="6221476"/>
            <a:ext cx="13339667" cy="11276426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854632" y="6221476"/>
            <a:ext cx="13339667" cy="11276426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321241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2874" y="5806711"/>
            <a:ext cx="13339667" cy="1814597"/>
          </a:xfrm>
        </p:spPr>
        <p:txBody>
          <a:bodyPr anchor="ctr">
            <a:normAutofit/>
          </a:bodyPr>
          <a:lstStyle>
            <a:lvl1pPr marL="0" indent="0">
              <a:buNone/>
              <a:defRPr sz="5611" b="1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01425" y="7776845"/>
            <a:ext cx="13339667" cy="9332214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7854632" y="5806711"/>
            <a:ext cx="13339667" cy="1814597"/>
          </a:xfrm>
        </p:spPr>
        <p:txBody>
          <a:bodyPr anchor="ctr">
            <a:normAutofit/>
          </a:bodyPr>
          <a:lstStyle>
            <a:lvl1pPr marL="0" indent="0">
              <a:buNone/>
              <a:defRPr sz="5611" b="1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5611" b="1"/>
            </a:lvl2pPr>
            <a:lvl3pPr marL="2565349" indent="0">
              <a:buNone/>
              <a:defRPr sz="5050" b="1"/>
            </a:lvl3pPr>
            <a:lvl4pPr marL="3848024" indent="0">
              <a:buNone/>
              <a:defRPr sz="4489" b="1"/>
            </a:lvl4pPr>
            <a:lvl5pPr marL="5130698" indent="0">
              <a:buNone/>
              <a:defRPr sz="4489" b="1"/>
            </a:lvl5pPr>
            <a:lvl6pPr marL="6413373" indent="0">
              <a:buNone/>
              <a:defRPr sz="4489" b="1"/>
            </a:lvl6pPr>
            <a:lvl7pPr marL="7696048" indent="0">
              <a:buNone/>
              <a:defRPr sz="4489" b="1"/>
            </a:lvl7pPr>
            <a:lvl8pPr marL="8978722" indent="0">
              <a:buNone/>
              <a:defRPr sz="4489" b="1"/>
            </a:lvl8pPr>
            <a:lvl9pPr marL="10261397" indent="0">
              <a:buNone/>
              <a:defRPr sz="4489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7854632" y="7776845"/>
            <a:ext cx="13339667" cy="9332214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258494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170960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2414135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295885" y="2"/>
            <a:ext cx="10908389" cy="19442110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5748" y="1944211"/>
            <a:ext cx="8978622" cy="4925335"/>
          </a:xfrm>
        </p:spPr>
        <p:txBody>
          <a:bodyPr anchor="b">
            <a:normAutofit/>
          </a:bodyPr>
          <a:lstStyle>
            <a:lvl1pPr>
              <a:defRPr sz="8978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51544" y="1944211"/>
            <a:ext cx="18829453" cy="14231627"/>
          </a:xfrm>
        </p:spPr>
        <p:txBody>
          <a:bodyPr/>
          <a:lstStyle>
            <a:lvl1pPr>
              <a:defRPr sz="5611"/>
            </a:lvl1pPr>
            <a:lvl2pPr>
              <a:defRPr sz="5050"/>
            </a:lvl2pPr>
            <a:lvl3pPr>
              <a:defRPr sz="4489"/>
            </a:lvl3pPr>
            <a:lvl4pPr>
              <a:defRPr sz="4489"/>
            </a:lvl4pPr>
            <a:lvl5pPr>
              <a:defRPr sz="4489"/>
            </a:lvl5pPr>
            <a:lvl6pPr>
              <a:defRPr sz="4489"/>
            </a:lvl6pPr>
            <a:lvl7pPr>
              <a:defRPr sz="4489"/>
            </a:lvl7pPr>
            <a:lvl8pPr>
              <a:defRPr sz="4489"/>
            </a:lvl8pPr>
            <a:lvl9pPr>
              <a:defRPr sz="4489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85748" y="6869547"/>
            <a:ext cx="8978622" cy="93322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2806"/>
              </a:spcBef>
              <a:buNone/>
              <a:defRPr sz="3928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31987183" y="17660858"/>
            <a:ext cx="1282660" cy="1296141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690975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3295885" y="2"/>
            <a:ext cx="10908389" cy="19442110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85748" y="1944211"/>
            <a:ext cx="8978622" cy="4925335"/>
          </a:xfrm>
        </p:spPr>
        <p:txBody>
          <a:bodyPr anchor="b">
            <a:normAutofit/>
          </a:bodyPr>
          <a:lstStyle>
            <a:lvl1pPr>
              <a:defRPr sz="8978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23295883" cy="19442113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8978"/>
            </a:lvl1pPr>
            <a:lvl2pPr marL="1282675" indent="0">
              <a:buNone/>
              <a:defRPr sz="7855"/>
            </a:lvl2pPr>
            <a:lvl3pPr marL="2565349" indent="0">
              <a:buNone/>
              <a:defRPr sz="6733"/>
            </a:lvl3pPr>
            <a:lvl4pPr marL="3848024" indent="0">
              <a:buNone/>
              <a:defRPr sz="5611"/>
            </a:lvl4pPr>
            <a:lvl5pPr marL="5130698" indent="0">
              <a:buNone/>
              <a:defRPr sz="5611"/>
            </a:lvl5pPr>
            <a:lvl6pPr marL="6413373" indent="0">
              <a:buNone/>
              <a:defRPr sz="5611"/>
            </a:lvl6pPr>
            <a:lvl7pPr marL="7696048" indent="0">
              <a:buNone/>
              <a:defRPr sz="5611"/>
            </a:lvl7pPr>
            <a:lvl8pPr marL="8978722" indent="0">
              <a:buNone/>
              <a:defRPr sz="5611"/>
            </a:lvl8pPr>
            <a:lvl9pPr marL="10261397" indent="0">
              <a:buNone/>
              <a:defRPr sz="5611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985748" y="6869547"/>
            <a:ext cx="8978622" cy="9332214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2806"/>
              </a:spcBef>
              <a:buNone/>
              <a:defRPr sz="3928">
                <a:solidFill>
                  <a:schemeClr val="accent1">
                    <a:lumMod val="75000"/>
                  </a:schemeClr>
                </a:solidFill>
              </a:defRPr>
            </a:lvl1pPr>
            <a:lvl2pPr marL="1282675" indent="0">
              <a:buNone/>
              <a:defRPr sz="3367"/>
            </a:lvl2pPr>
            <a:lvl3pPr marL="2565349" indent="0">
              <a:buNone/>
              <a:defRPr sz="2806"/>
            </a:lvl3pPr>
            <a:lvl4pPr marL="3848024" indent="0">
              <a:buNone/>
              <a:defRPr sz="2525"/>
            </a:lvl4pPr>
            <a:lvl5pPr marL="5130698" indent="0">
              <a:buNone/>
              <a:defRPr sz="2525"/>
            </a:lvl5pPr>
            <a:lvl6pPr marL="6413373" indent="0">
              <a:buNone/>
              <a:defRPr sz="2525"/>
            </a:lvl6pPr>
            <a:lvl7pPr marL="7696048" indent="0">
              <a:buNone/>
              <a:defRPr sz="2525"/>
            </a:lvl7pPr>
            <a:lvl8pPr marL="8978722" indent="0">
              <a:buNone/>
              <a:defRPr sz="2525"/>
            </a:lvl8pPr>
            <a:lvl9pPr marL="10261397" indent="0">
              <a:buNone/>
              <a:defRPr sz="2525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31987183" y="17660858"/>
            <a:ext cx="1282660" cy="1296141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913277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01425" y="1373909"/>
            <a:ext cx="28218527" cy="4562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01425" y="6014094"/>
            <a:ext cx="28218527" cy="11483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343943" y="17783054"/>
            <a:ext cx="9183848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86">
                <a:solidFill>
                  <a:schemeClr val="tx2"/>
                </a:solidFill>
              </a:defRPr>
            </a:lvl1pPr>
          </a:lstStyle>
          <a:p>
            <a:r>
              <a:rPr lang="pl-PL" sz="3601" b="0" strike="noStrike" spc="-3">
                <a:latin typeface="Times New Roman" panose="02020603050405020304"/>
              </a:rPr>
              <a:t>&lt;data/godzina&gt;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2731" y="17783054"/>
            <a:ext cx="17752019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086">
                <a:solidFill>
                  <a:schemeClr val="tx2"/>
                </a:solidFill>
              </a:defRPr>
            </a:lvl1pPr>
          </a:lstStyle>
          <a:p>
            <a:pPr algn="ctr"/>
            <a:r>
              <a:rPr lang="pl-PL" sz="3601" b="0" strike="noStrike" spc="-3">
                <a:latin typeface="Times New Roman" panose="02020603050405020304"/>
              </a:rPr>
              <a:t>&lt;stopka&gt;</a:t>
            </a: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31987183" y="17660858"/>
            <a:ext cx="1282660" cy="1296141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733016" y="17783054"/>
            <a:ext cx="1795724" cy="1035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28" b="1">
                <a:solidFill>
                  <a:srgbClr val="FFFFFF"/>
                </a:solidFill>
                <a:latin typeface="+mj-lt"/>
              </a:defRPr>
            </a:lvl1pPr>
          </a:lstStyle>
          <a:p>
            <a:pPr algn="r"/>
            <a:fld id="{FBF1BF44-2067-47C7-BA52-EBA19FDF6C4F}" type="slidenum">
              <a:rPr lang="pl-PL" sz="3601" b="0" strike="noStrike" spc="-3" smtClean="0">
                <a:latin typeface="Times New Roman" panose="02020603050405020304"/>
              </a:rPr>
              <a:t>‹#›</a:t>
            </a:fld>
            <a:endParaRPr lang="pl-PL" sz="3601" b="0" strike="noStrike" spc="-3">
              <a:latin typeface="Times New Roman" panose="02020603050405020304"/>
            </a:endParaRPr>
          </a:p>
        </p:txBody>
      </p:sp>
    </p:spTree>
    <p:extLst>
      <p:ext uri="{BB962C8B-B14F-4D97-AF65-F5344CB8AC3E}">
        <p14:creationId xmlns:p14="http://schemas.microsoft.com/office/powerpoint/2010/main" val="3631915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1" r:id="rId1"/>
    <p:sldLayoutId id="2147483862" r:id="rId2"/>
    <p:sldLayoutId id="2147483863" r:id="rId3"/>
    <p:sldLayoutId id="2147483864" r:id="rId4"/>
    <p:sldLayoutId id="2147483865" r:id="rId5"/>
    <p:sldLayoutId id="2147483866" r:id="rId6"/>
    <p:sldLayoutId id="2147483867" r:id="rId7"/>
    <p:sldLayoutId id="2147483868" r:id="rId8"/>
    <p:sldLayoutId id="2147483869" r:id="rId9"/>
    <p:sldLayoutId id="2147483870" r:id="rId10"/>
    <p:sldLayoutId id="2147483871" r:id="rId11"/>
  </p:sldLayoutIdLst>
  <p:txStyles>
    <p:titleStyle>
      <a:lvl1pPr algn="l" defTabSz="2565349" rtl="0" eaLnBrk="1" latinLnBrk="0" hangingPunct="1">
        <a:lnSpc>
          <a:spcPct val="90000"/>
        </a:lnSpc>
        <a:spcBef>
          <a:spcPct val="0"/>
        </a:spcBef>
        <a:buNone/>
        <a:defRPr sz="1515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513070" indent="-513070" algn="l" defTabSz="2565349" rtl="0" eaLnBrk="1" latinLnBrk="0" hangingPunct="1">
        <a:lnSpc>
          <a:spcPct val="90000"/>
        </a:lnSpc>
        <a:spcBef>
          <a:spcPts val="3367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5611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2279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3pPr>
      <a:lvl4pPr marL="2821884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4pPr>
      <a:lvl5pPr marL="3591489" indent="-513070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5pPr>
      <a:lvl6pPr marL="448880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6pPr>
      <a:lvl7pPr marL="533045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7pPr>
      <a:lvl8pPr marL="617210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8pPr>
      <a:lvl9pPr marL="7013750" indent="-641337" algn="l" defTabSz="2565349" rtl="0" eaLnBrk="1" latinLnBrk="0" hangingPunct="1">
        <a:lnSpc>
          <a:spcPct val="90000"/>
        </a:lnSpc>
        <a:spcBef>
          <a:spcPts val="1122"/>
        </a:spcBef>
        <a:spcAft>
          <a:spcPts val="561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44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1pPr>
      <a:lvl2pPr marL="1282675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2pPr>
      <a:lvl3pPr marL="2565349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3pPr>
      <a:lvl4pPr marL="3848024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4pPr>
      <a:lvl5pPr marL="513069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5pPr>
      <a:lvl6pPr marL="6413373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6pPr>
      <a:lvl7pPr marL="7696048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7pPr>
      <a:lvl8pPr marL="8978722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8pPr>
      <a:lvl9pPr marL="10261397" algn="l" defTabSz="2565349" rtl="0" eaLnBrk="1" latinLnBrk="0" hangingPunct="1">
        <a:defRPr sz="5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AutoShape 4"/>
          <p:cNvSpPr/>
          <p:nvPr/>
        </p:nvSpPr>
        <p:spPr>
          <a:xfrm>
            <a:off x="0" y="3528368"/>
            <a:ext cx="34137600" cy="15773400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1512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anchor="ctr" anchorCtr="1"/>
          <a:lstStyle/>
          <a:p>
            <a:pPr algn="ctr" defTabSz="3065145"/>
            <a:endParaRPr lang="en-US" sz="4315" kern="0">
              <a:solidFill>
                <a:srgbClr val="FFFFFF"/>
              </a:solidFill>
              <a:latin typeface="Times New Roman" panose="02020603050405020304" pitchFamily="18"/>
              <a:cs typeface="Times New Roman" panose="02020603050405020304" pitchFamily="18"/>
            </a:endParaRPr>
          </a:p>
        </p:txBody>
      </p:sp>
      <p:sp>
        <p:nvSpPr>
          <p:cNvPr id="4" name="AutoShape 13"/>
          <p:cNvSpPr/>
          <p:nvPr/>
        </p:nvSpPr>
        <p:spPr>
          <a:xfrm>
            <a:off x="0" y="468312"/>
            <a:ext cx="34137600" cy="2670175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ss"/>
              <a:gd name="f6" fmla="val 0"/>
              <a:gd name="f7" fmla="*/ 5419351 1 1725033"/>
              <a:gd name="f8" fmla="val 45"/>
              <a:gd name="f9" fmla="val 2348"/>
              <a:gd name="f10" fmla="abs f3"/>
              <a:gd name="f11" fmla="abs f4"/>
              <a:gd name="f12" fmla="abs f5"/>
              <a:gd name="f13" fmla="*/ f7 1 180"/>
              <a:gd name="f14" fmla="+- 0 0 f1"/>
              <a:gd name="f15" fmla="+- f6 f9 0"/>
              <a:gd name="f16" fmla="?: f10 f3 1"/>
              <a:gd name="f17" fmla="?: f11 f4 1"/>
              <a:gd name="f18" fmla="?: f12 f5 1"/>
              <a:gd name="f19" fmla="*/ f8 f13 1"/>
              <a:gd name="f20" fmla="+- f6 0 f15"/>
              <a:gd name="f21" fmla="+- f15 0 f6"/>
              <a:gd name="f22" fmla="*/ f16 1 21600"/>
              <a:gd name="f23" fmla="*/ f17 1 21600"/>
              <a:gd name="f24" fmla="*/ 21600 f16 1"/>
              <a:gd name="f25" fmla="*/ 21600 f17 1"/>
              <a:gd name="f26" fmla="+- 0 0 f19"/>
              <a:gd name="f27" fmla="abs f20"/>
              <a:gd name="f28" fmla="abs f21"/>
              <a:gd name="f29" fmla="?: f20 f14 f1"/>
              <a:gd name="f30" fmla="?: f20 f1 f14"/>
              <a:gd name="f31" fmla="?: f20 f2 f1"/>
              <a:gd name="f32" fmla="?: f20 f1 f2"/>
              <a:gd name="f33" fmla="?: f21 f14 f1"/>
              <a:gd name="f34" fmla="?: f21 f1 f14"/>
              <a:gd name="f35" fmla="?: f20 0 f0"/>
              <a:gd name="f36" fmla="?: f20 f0 0"/>
              <a:gd name="f37" fmla="min f23 f22"/>
              <a:gd name="f38" fmla="*/ f24 1 f18"/>
              <a:gd name="f39" fmla="*/ f25 1 f18"/>
              <a:gd name="f40" fmla="*/ f26 f0 1"/>
              <a:gd name="f41" fmla="?: f20 f32 f31"/>
              <a:gd name="f42" fmla="?: f20 f31 f32"/>
              <a:gd name="f43" fmla="?: f21 f30 f29"/>
              <a:gd name="f44" fmla="val f38"/>
              <a:gd name="f45" fmla="val f39"/>
              <a:gd name="f46" fmla="*/ f40 1 f7"/>
              <a:gd name="f47" fmla="?: f21 f42 f41"/>
              <a:gd name="f48" fmla="*/ f15 f37 1"/>
              <a:gd name="f49" fmla="*/ f6 f37 1"/>
              <a:gd name="f50" fmla="*/ f27 f37 1"/>
              <a:gd name="f51" fmla="*/ f28 f37 1"/>
              <a:gd name="f52" fmla="+- f45 0 f9"/>
              <a:gd name="f53" fmla="+- f44 0 f9"/>
              <a:gd name="f54" fmla="+- f46 0 f1"/>
              <a:gd name="f55" fmla="*/ f45 f37 1"/>
              <a:gd name="f56" fmla="*/ f44 f37 1"/>
              <a:gd name="f57" fmla="+- f45 0 f52"/>
              <a:gd name="f58" fmla="+- f44 0 f53"/>
              <a:gd name="f59" fmla="+- f52 0 f45"/>
              <a:gd name="f60" fmla="+- f53 0 f44"/>
              <a:gd name="f61" fmla="+- f54 f1 0"/>
              <a:gd name="f62" fmla="*/ f52 f37 1"/>
              <a:gd name="f63" fmla="*/ f53 f37 1"/>
              <a:gd name="f64" fmla="abs f57"/>
              <a:gd name="f65" fmla="?: f57 0 f0"/>
              <a:gd name="f66" fmla="?: f57 f0 0"/>
              <a:gd name="f67" fmla="?: f57 f33 f34"/>
              <a:gd name="f68" fmla="abs f58"/>
              <a:gd name="f69" fmla="abs f59"/>
              <a:gd name="f70" fmla="?: f58 f14 f1"/>
              <a:gd name="f71" fmla="?: f58 f1 f14"/>
              <a:gd name="f72" fmla="?: f58 f2 f1"/>
              <a:gd name="f73" fmla="?: f58 f1 f2"/>
              <a:gd name="f74" fmla="abs f60"/>
              <a:gd name="f75" fmla="?: f60 f14 f1"/>
              <a:gd name="f76" fmla="?: f60 f1 f14"/>
              <a:gd name="f77" fmla="?: f60 f36 f35"/>
              <a:gd name="f78" fmla="?: f60 f35 f36"/>
              <a:gd name="f79" fmla="*/ f61 f7 1"/>
              <a:gd name="f80" fmla="?: f21 f66 f65"/>
              <a:gd name="f81" fmla="?: f21 f65 f66"/>
              <a:gd name="f82" fmla="?: f58 f73 f72"/>
              <a:gd name="f83" fmla="?: f58 f72 f73"/>
              <a:gd name="f84" fmla="?: f59 f71 f70"/>
              <a:gd name="f85" fmla="?: f20 f77 f78"/>
              <a:gd name="f86" fmla="?: f20 f75 f76"/>
              <a:gd name="f87" fmla="*/ f79 1 f0"/>
              <a:gd name="f88" fmla="*/ f64 f37 1"/>
              <a:gd name="f89" fmla="*/ f68 f37 1"/>
              <a:gd name="f90" fmla="*/ f69 f37 1"/>
              <a:gd name="f91" fmla="*/ f74 f37 1"/>
              <a:gd name="f92" fmla="?: f57 f80 f81"/>
              <a:gd name="f93" fmla="?: f59 f83 f82"/>
              <a:gd name="f94" fmla="+- 0 0 f87"/>
              <a:gd name="f95" fmla="+- 0 0 f94"/>
              <a:gd name="f96" fmla="*/ f95 f0 1"/>
              <a:gd name="f97" fmla="*/ f96 1 f7"/>
              <a:gd name="f98" fmla="+- f97 0 f1"/>
              <a:gd name="f99" fmla="cos 1 f98"/>
              <a:gd name="f100" fmla="+- 0 0 f99"/>
              <a:gd name="f101" fmla="+- 0 0 f100"/>
              <a:gd name="f102" fmla="val f101"/>
              <a:gd name="f103" fmla="+- 0 0 f102"/>
              <a:gd name="f104" fmla="*/ f9 f103 1"/>
              <a:gd name="f105" fmla="*/ f104 3163 1"/>
              <a:gd name="f106" fmla="*/ f105 1 7636"/>
              <a:gd name="f107" fmla="+- f6 f106 0"/>
              <a:gd name="f108" fmla="+- f44 0 f106"/>
              <a:gd name="f109" fmla="+- f45 0 f106"/>
              <a:gd name="f110" fmla="*/ f107 f37 1"/>
              <a:gd name="f111" fmla="*/ f108 f37 1"/>
              <a:gd name="f112" fmla="*/ f109 f37 1"/>
            </a:gdLst>
            <a:ahLst/>
            <a:cxnLst>
              <a:cxn ang="3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10" t="f110" r="f111" b="f112"/>
            <a:pathLst>
              <a:path>
                <a:moveTo>
                  <a:pt x="f48" y="f49"/>
                </a:moveTo>
                <a:arcTo wR="f50" hR="f51" stAng="f47" swAng="f43"/>
                <a:lnTo>
                  <a:pt x="f49" y="f62"/>
                </a:lnTo>
                <a:arcTo wR="f51" hR="f88" stAng="f92" swAng="f67"/>
                <a:lnTo>
                  <a:pt x="f63" y="f55"/>
                </a:lnTo>
                <a:arcTo wR="f89" hR="f90" stAng="f93" swAng="f84"/>
                <a:lnTo>
                  <a:pt x="f56" y="f48"/>
                </a:lnTo>
                <a:arcTo wR="f91" hR="f50" stAng="f85" swAng="f86"/>
                <a:close/>
              </a:path>
            </a:pathLst>
          </a:custGeom>
          <a:noFill/>
          <a:ln w="50800">
            <a:solidFill>
              <a:schemeClr val="accent2">
                <a:lumMod val="75000"/>
              </a:schemeClr>
            </a:solidFill>
            <a:prstDash val="solid"/>
            <a:round/>
          </a:ln>
        </p:spPr>
        <p:txBody>
          <a:bodyPr wrap="none" lIns="46058" tIns="23024" rIns="46058" bIns="23024" anchor="ctr" anchorCtr="1"/>
          <a:lstStyle/>
          <a:p>
            <a:pPr algn="ctr" defTabSz="2211070"/>
            <a:endParaRPr lang="en-US" sz="4315" kern="0">
              <a:solidFill>
                <a:srgbClr val="002060"/>
              </a:solidFill>
              <a:highlight>
                <a:srgbClr val="C0C0C0"/>
              </a:highlight>
              <a:latin typeface="Arial" panose="020B0604020202020204"/>
            </a:endParaRPr>
          </a:p>
        </p:txBody>
      </p:sp>
      <p:sp>
        <p:nvSpPr>
          <p:cNvPr id="22" name="Text Box 14">
            <a:extLst>
              <a:ext uri="{FF2B5EF4-FFF2-40B4-BE49-F238E27FC236}">
                <a16:creationId xmlns:a16="http://schemas.microsoft.com/office/drawing/2014/main" id="{D529B043-9B0C-48CF-ACF3-F91A826D30B4}"/>
              </a:ext>
            </a:extLst>
          </p:cNvPr>
          <p:cNvSpPr txBox="1"/>
          <p:nvPr/>
        </p:nvSpPr>
        <p:spPr>
          <a:xfrm>
            <a:off x="4175125" y="666906"/>
            <a:ext cx="25447625" cy="2231711"/>
          </a:xfrm>
          <a:prstGeom prst="rect">
            <a:avLst/>
          </a:prstGeom>
          <a:noFill/>
          <a:ln w="9525">
            <a:noFill/>
          </a:ln>
        </p:spPr>
        <p:txBody>
          <a:bodyPr lIns="46058" tIns="23024" rIns="46058" bIns="23024" anchor="t" anchorCtr="1">
            <a:noAutofit/>
          </a:bodyPr>
          <a:lstStyle/>
          <a:p>
            <a:pPr algn="ctr" defTabSz="2209800"/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Tytuł</a:t>
            </a:r>
            <a:r>
              <a:rPr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pracy</a:t>
            </a:r>
            <a:endParaRPr lang="en-US" altLang="x-none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pl-PL" sz="4400" b="1" spc="-1" dirty="0">
                <a:latin typeface="Times New Roman"/>
              </a:rPr>
              <a:t>Imię i Nazwisko Autora/Autorów</a:t>
            </a:r>
            <a:endParaRPr lang="pl-PL" sz="4400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601"/>
              </a:spcBef>
            </a:pPr>
            <a:r>
              <a:rPr lang="cs-CZ" altLang="x-none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Afiliacja </a:t>
            </a:r>
            <a:endParaRPr lang="en-US" altLang="x-none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Text Box 10">
            <a:extLst>
              <a:ext uri="{FF2B5EF4-FFF2-40B4-BE49-F238E27FC236}">
                <a16:creationId xmlns:a16="http://schemas.microsoft.com/office/drawing/2014/main" id="{683ED281-2F5F-4B09-A979-D24048343F3E}"/>
              </a:ext>
            </a:extLst>
          </p:cNvPr>
          <p:cNvSpPr txBox="1"/>
          <p:nvPr/>
        </p:nvSpPr>
        <p:spPr>
          <a:xfrm>
            <a:off x="17391329" y="3737272"/>
            <a:ext cx="1620064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Podsumowanie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8" name="Text Box 39">
            <a:extLst>
              <a:ext uri="{FF2B5EF4-FFF2-40B4-BE49-F238E27FC236}">
                <a16:creationId xmlns:a16="http://schemas.microsoft.com/office/drawing/2014/main" id="{5620BE9D-0DEF-4163-A371-A8DE28F56F41}"/>
              </a:ext>
            </a:extLst>
          </p:cNvPr>
          <p:cNvSpPr txBox="1"/>
          <p:nvPr/>
        </p:nvSpPr>
        <p:spPr>
          <a:xfrm>
            <a:off x="17390169" y="4752504"/>
            <a:ext cx="16166628" cy="60120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9" name="Text Box 42">
            <a:extLst>
              <a:ext uri="{FF2B5EF4-FFF2-40B4-BE49-F238E27FC236}">
                <a16:creationId xmlns:a16="http://schemas.microsoft.com/office/drawing/2014/main" id="{95FCADC7-F4F2-4727-88D7-32A98D5F7755}"/>
              </a:ext>
            </a:extLst>
          </p:cNvPr>
          <p:cNvSpPr txBox="1"/>
          <p:nvPr/>
        </p:nvSpPr>
        <p:spPr>
          <a:xfrm>
            <a:off x="542097" y="3737272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Wstęp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0" name="Text Box 39">
            <a:extLst>
              <a:ext uri="{FF2B5EF4-FFF2-40B4-BE49-F238E27FC236}">
                <a16:creationId xmlns:a16="http://schemas.microsoft.com/office/drawing/2014/main" id="{94083EC7-B89D-4D02-AFF1-8AEC206248CB}"/>
              </a:ext>
            </a:extLst>
          </p:cNvPr>
          <p:cNvSpPr txBox="1"/>
          <p:nvPr/>
        </p:nvSpPr>
        <p:spPr>
          <a:xfrm>
            <a:off x="542097" y="4749176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Krótkie wprowadzenie w tematykę pracy </a:t>
            </a:r>
            <a:endParaRPr lang="pl-PL" sz="3200" spc="-1" dirty="0">
              <a:latin typeface="Arial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1" name="Text Box 42">
            <a:extLst>
              <a:ext uri="{FF2B5EF4-FFF2-40B4-BE49-F238E27FC236}">
                <a16:creationId xmlns:a16="http://schemas.microsoft.com/office/drawing/2014/main" id="{B6239C76-E613-4B83-A8F0-84FEEE247ADE}"/>
              </a:ext>
            </a:extLst>
          </p:cNvPr>
          <p:cNvSpPr txBox="1"/>
          <p:nvPr/>
        </p:nvSpPr>
        <p:spPr>
          <a:xfrm>
            <a:off x="542097" y="7409680"/>
            <a:ext cx="16200000" cy="727200"/>
          </a:xfrm>
          <a:prstGeom prst="rect">
            <a:avLst/>
          </a:prstGeom>
          <a:noFill/>
          <a:ln w="50800" cap="rnd">
            <a:solidFill>
              <a:schemeClr val="accent2">
                <a:lumMod val="75000"/>
                <a:alpha val="91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>
            <a:defPPr>
              <a:defRPr lang="en-US"/>
            </a:defPPr>
            <a:lvl1pPr algn="ctr" defTabSz="2209800">
              <a:spcBef>
                <a:spcPts val="2400"/>
              </a:spcBef>
              <a:defRPr sz="40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cs-CZ" altLang="x-none" dirty="0"/>
              <a:t>Cel pracy</a:t>
            </a:r>
            <a:endParaRPr lang="en-US" altLang="x-none" dirty="0"/>
          </a:p>
        </p:txBody>
      </p:sp>
      <p:sp>
        <p:nvSpPr>
          <p:cNvPr id="42" name="Text Box 9">
            <a:extLst>
              <a:ext uri="{FF2B5EF4-FFF2-40B4-BE49-F238E27FC236}">
                <a16:creationId xmlns:a16="http://schemas.microsoft.com/office/drawing/2014/main" id="{51DB3A83-989B-44D0-8231-9FCD7EC6F669}"/>
              </a:ext>
            </a:extLst>
          </p:cNvPr>
          <p:cNvSpPr txBox="1"/>
          <p:nvPr/>
        </p:nvSpPr>
        <p:spPr>
          <a:xfrm>
            <a:off x="542097" y="8349576"/>
            <a:ext cx="16200000" cy="2451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>
            <a:noAutofit/>
          </a:bodyPr>
          <a:lstStyle/>
          <a:p>
            <a:pPr defTabSz="307975">
              <a:lnSpc>
                <a:spcPct val="95000"/>
              </a:lnSpc>
            </a:pPr>
            <a:r>
              <a:rPr lang="pl-PL" sz="3200" b="1" spc="-1" dirty="0">
                <a:latin typeface="Times New Roman"/>
              </a:rPr>
              <a:t>Krótki i zwięzły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" name="Text Box 39">
            <a:extLst>
              <a:ext uri="{FF2B5EF4-FFF2-40B4-BE49-F238E27FC236}">
                <a16:creationId xmlns:a16="http://schemas.microsoft.com/office/drawing/2014/main" id="{31B8DBD9-313F-4134-A427-EC94B30768A0}"/>
              </a:ext>
            </a:extLst>
          </p:cNvPr>
          <p:cNvSpPr txBox="1"/>
          <p:nvPr/>
        </p:nvSpPr>
        <p:spPr>
          <a:xfrm>
            <a:off x="540297" y="11953304"/>
            <a:ext cx="1620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44" name="Text Box 10">
            <a:extLst>
              <a:ext uri="{FF2B5EF4-FFF2-40B4-BE49-F238E27FC236}">
                <a16:creationId xmlns:a16="http://schemas.microsoft.com/office/drawing/2014/main" id="{D7AF8CB6-21B7-49E7-A6FD-E7A6D41FD7E3}"/>
              </a:ext>
            </a:extLst>
          </p:cNvPr>
          <p:cNvSpPr txBox="1"/>
          <p:nvPr/>
        </p:nvSpPr>
        <p:spPr>
          <a:xfrm>
            <a:off x="542097" y="11017200"/>
            <a:ext cx="1620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>
              <a:lnSpc>
                <a:spcPct val="100000"/>
              </a:lnSpc>
              <a:spcBef>
                <a:spcPts val="2401"/>
              </a:spcBef>
            </a:pPr>
            <a:r>
              <a:rPr lang="pl-PL" sz="4000" b="1" spc="-1" dirty="0">
                <a:latin typeface="Times New Roman"/>
              </a:rPr>
              <a:t>Rozwinięcie pracy</a:t>
            </a:r>
            <a:endParaRPr lang="pl-PL" sz="4000" spc="-1" dirty="0">
              <a:latin typeface="Arial"/>
            </a:endParaRPr>
          </a:p>
        </p:txBody>
      </p:sp>
      <p:sp>
        <p:nvSpPr>
          <p:cNvPr id="51" name="Text Box 10">
            <a:extLst>
              <a:ext uri="{FF2B5EF4-FFF2-40B4-BE49-F238E27FC236}">
                <a16:creationId xmlns:a16="http://schemas.microsoft.com/office/drawing/2014/main" id="{1EA27267-1714-4185-8545-72EA068B0D27}"/>
              </a:ext>
            </a:extLst>
          </p:cNvPr>
          <p:cNvSpPr txBox="1"/>
          <p:nvPr/>
        </p:nvSpPr>
        <p:spPr>
          <a:xfrm>
            <a:off x="17391049" y="11010080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Wnioski</a:t>
            </a:r>
            <a:r>
              <a:rPr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" name="Text Box 39">
            <a:extLst>
              <a:ext uri="{FF2B5EF4-FFF2-40B4-BE49-F238E27FC236}">
                <a16:creationId xmlns:a16="http://schemas.microsoft.com/office/drawing/2014/main" id="{4D7289E2-9EC6-4363-A154-4E2637C00D1E}"/>
              </a:ext>
            </a:extLst>
          </p:cNvPr>
          <p:cNvSpPr txBox="1"/>
          <p:nvPr/>
        </p:nvSpPr>
        <p:spPr>
          <a:xfrm>
            <a:off x="17391049" y="11953304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5" name="Text Box 39">
            <a:extLst>
              <a:ext uri="{FF2B5EF4-FFF2-40B4-BE49-F238E27FC236}">
                <a16:creationId xmlns:a16="http://schemas.microsoft.com/office/drawing/2014/main" id="{908FD257-3622-4D74-8856-6B3A6BCDF539}"/>
              </a:ext>
            </a:extLst>
          </p:cNvPr>
          <p:cNvSpPr txBox="1"/>
          <p:nvPr/>
        </p:nvSpPr>
        <p:spPr>
          <a:xfrm>
            <a:off x="25671089" y="11953304"/>
            <a:ext cx="7920000" cy="70056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30806" tIns="15407" rIns="30806" bIns="15407">
            <a:noAutofit/>
          </a:bodyPr>
          <a:lstStyle/>
          <a:p>
            <a:pPr defTabSz="307975">
              <a:lnSpc>
                <a:spcPct val="95000"/>
              </a:lnSpc>
            </a:pPr>
            <a:endParaRPr lang="pl-PL"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sz="3200" b="1" dirty="0">
              <a:latin typeface="Times New Roman" panose="02020603050405020304" pitchFamily="18" charset="0"/>
            </a:endParaRPr>
          </a:p>
          <a:p>
            <a:pPr defTabSz="307975">
              <a:lnSpc>
                <a:spcPct val="95000"/>
              </a:lnSpc>
            </a:pPr>
            <a:endParaRPr lang="en-US" altLang="x-none" sz="3200" b="1" dirty="0">
              <a:latin typeface="Times New Roman" panose="02020603050405020304" pitchFamily="18" charset="0"/>
            </a:endParaRPr>
          </a:p>
        </p:txBody>
      </p:sp>
      <p:sp>
        <p:nvSpPr>
          <p:cNvPr id="59" name="Text Box 10">
            <a:extLst>
              <a:ext uri="{FF2B5EF4-FFF2-40B4-BE49-F238E27FC236}">
                <a16:creationId xmlns:a16="http://schemas.microsoft.com/office/drawing/2014/main" id="{525633C2-B582-4E81-AD6B-74F583343948}"/>
              </a:ext>
            </a:extLst>
          </p:cNvPr>
          <p:cNvSpPr txBox="1"/>
          <p:nvPr/>
        </p:nvSpPr>
        <p:spPr>
          <a:xfrm>
            <a:off x="25671969" y="10993089"/>
            <a:ext cx="7920000" cy="727200"/>
          </a:xfrm>
          <a:prstGeom prst="rect">
            <a:avLst/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txBody>
          <a:bodyPr wrap="square" lIns="46058" tIns="23024" rIns="46058" bIns="23024" anchor="t" anchorCtr="1">
            <a:noAutofit/>
          </a:bodyPr>
          <a:lstStyle/>
          <a:p>
            <a:pPr algn="ctr" defTabSz="2209800">
              <a:spcBef>
                <a:spcPts val="2400"/>
              </a:spcBef>
            </a:pPr>
            <a:r>
              <a:rPr lang="pl-PL" altLang="x-none" sz="40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Piśmiennictwo</a:t>
            </a:r>
            <a:endParaRPr lang="en-US" altLang="x-none" sz="4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Prostokąt 19">
            <a:extLst>
              <a:ext uri="{FF2B5EF4-FFF2-40B4-BE49-F238E27FC236}">
                <a16:creationId xmlns:a16="http://schemas.microsoft.com/office/drawing/2014/main" id="{371E86BB-3456-47FB-9ABD-E02AF2D5859E}"/>
              </a:ext>
            </a:extLst>
          </p:cNvPr>
          <p:cNvSpPr/>
          <p:nvPr/>
        </p:nvSpPr>
        <p:spPr>
          <a:xfrm>
            <a:off x="1332385" y="13670935"/>
            <a:ext cx="9649072" cy="1169551"/>
          </a:xfrm>
          <a:prstGeom prst="rect">
            <a:avLst/>
          </a:prstGeom>
          <a:solidFill>
            <a:schemeClr val="accent2">
              <a:lumMod val="75000"/>
            </a:schemeClr>
          </a:solidFill>
          <a:ln cap="rnd">
            <a:solidFill>
              <a:schemeClr val="accent2">
                <a:lumMod val="75000"/>
              </a:schemeClr>
            </a:solidFill>
            <a:prstDash val="solid"/>
          </a:ln>
        </p:spPr>
        <p:txBody>
          <a:bodyPr wrap="square" anchorCtr="1">
            <a:spAutoFit/>
          </a:bodyPr>
          <a:lstStyle/>
          <a:p>
            <a:pPr marL="0" marR="0" lvl="0" indent="0" algn="ctr" defTabSz="306514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kumimoji="0" lang="pl-PL" sz="7000" b="1" i="0" u="none" strike="noStrike" kern="0" cap="none" spc="0" normalizeH="0" baseline="0" noProof="0" dirty="0">
                <a:ln>
                  <a:noFill/>
                </a:ln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Praca </a:t>
            </a:r>
            <a:r>
              <a:rPr lang="pl-PL" sz="7000" b="1" kern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poglądowa</a:t>
            </a:r>
            <a:endParaRPr kumimoji="0" lang="pl-PL" sz="7000" b="1" i="0" u="none" strike="noStrike" kern="0" cap="none" spc="0" normalizeH="0" baseline="0" noProof="0" dirty="0">
              <a:ln>
                <a:noFill/>
              </a:ln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rewniana czcionka">
  <a:themeElements>
    <a:clrScheme name="Drewniana czcionk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rewniana czcionka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rewniana czcionka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Drewniana czcionka</Template>
  <TotalTime>377</TotalTime>
  <Words>28</Words>
  <Application>Microsoft Office PowerPoint</Application>
  <PresentationFormat>Niestandardowy</PresentationFormat>
  <Paragraphs>59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8" baseType="lpstr">
      <vt:lpstr>Arial</vt:lpstr>
      <vt:lpstr>Calibri</vt:lpstr>
      <vt:lpstr>Rockwell</vt:lpstr>
      <vt:lpstr>Rockwell Condensed</vt:lpstr>
      <vt:lpstr>Times New Roman</vt:lpstr>
      <vt:lpstr>Wingdings</vt:lpstr>
      <vt:lpstr>Drewniana czcionka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ThinkPadX380</dc:creator>
  <cp:lastModifiedBy>ThinkPad</cp:lastModifiedBy>
  <cp:revision>4</cp:revision>
  <dcterms:created xsi:type="dcterms:W3CDTF">2018-06-29T20:39:58Z</dcterms:created>
  <dcterms:modified xsi:type="dcterms:W3CDTF">2024-04-29T17:02:43Z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  <property fmtid="{D5CDD505-2E9C-101B-9397-08002B2CF9AE}" pid="3" name="MSIP_Label_0325b4bc-8082-4c4b-b948-0f4d47284351_Enabled">
    <vt:lpwstr>true</vt:lpwstr>
  </property>
  <property fmtid="{D5CDD505-2E9C-101B-9397-08002B2CF9AE}" pid="4" name="MSIP_Label_0325b4bc-8082-4c4b-b948-0f4d47284351_SetDate">
    <vt:lpwstr>2022-01-24T23:38:16Z</vt:lpwstr>
  </property>
  <property fmtid="{D5CDD505-2E9C-101B-9397-08002B2CF9AE}" pid="5" name="MSIP_Label_0325b4bc-8082-4c4b-b948-0f4d47284351_Method">
    <vt:lpwstr>Standard</vt:lpwstr>
  </property>
  <property fmtid="{D5CDD505-2E9C-101B-9397-08002B2CF9AE}" pid="6" name="MSIP_Label_0325b4bc-8082-4c4b-b948-0f4d47284351_Name">
    <vt:lpwstr>Internal</vt:lpwstr>
  </property>
  <property fmtid="{D5CDD505-2E9C-101B-9397-08002B2CF9AE}" pid="7" name="MSIP_Label_0325b4bc-8082-4c4b-b948-0f4d47284351_SiteId">
    <vt:lpwstr>e8d897a8-f400-4625-858a-6f3ae627542b</vt:lpwstr>
  </property>
  <property fmtid="{D5CDD505-2E9C-101B-9397-08002B2CF9AE}" pid="8" name="MSIP_Label_0325b4bc-8082-4c4b-b948-0f4d47284351_ActionId">
    <vt:lpwstr>678e6b88-ea8b-4ab8-8860-ced6de201eca</vt:lpwstr>
  </property>
  <property fmtid="{D5CDD505-2E9C-101B-9397-08002B2CF9AE}" pid="9" name="MSIP_Label_0325b4bc-8082-4c4b-b948-0f4d47284351_ContentBits">
    <vt:lpwstr>0</vt:lpwstr>
  </property>
</Properties>
</file>