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60" r:id="rId1"/>
  </p:sldMasterIdLst>
  <p:notesMasterIdLst>
    <p:notesMasterId r:id="rId3"/>
  </p:notesMasterIdLst>
  <p:sldIdLst>
    <p:sldId id="258" r:id="rId2"/>
  </p:sldIdLst>
  <p:sldSz cx="34204275" cy="1944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8D57B71-0E30-4DB9-AFC2-F46D339603DB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123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66D"/>
    <a:srgbClr val="E7C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279" autoAdjust="0"/>
  </p:normalViewPr>
  <p:slideViewPr>
    <p:cSldViewPr showGuides="1">
      <p:cViewPr varScale="1">
        <p:scale>
          <a:sx n="28" d="100"/>
          <a:sy n="28" d="100"/>
        </p:scale>
        <p:origin x="864" y="72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23D1-5AB7-4859-BD31-D0D832337B71}" type="datetimeFigureOut">
              <a:rPr lang="pl-PL" smtClean="0"/>
              <a:t>19.03.2025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43000"/>
            <a:ext cx="5429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A000A-695A-4C1E-BBFC-75353285E5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4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A000A-695A-4C1E-BBFC-75353285E5C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791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8385" y="2151594"/>
            <a:ext cx="28218527" cy="10109899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22444" spc="-14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6159" y="12631477"/>
            <a:ext cx="28218527" cy="3240352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6733" cap="all" spc="561" baseline="0">
                <a:solidFill>
                  <a:schemeClr val="tx2"/>
                </a:solidFill>
                <a:latin typeface="+mj-lt"/>
              </a:defRPr>
            </a:lvl1pPr>
            <a:lvl2pPr marL="1282675" indent="0" algn="ctr">
              <a:buNone/>
              <a:defRPr sz="6733"/>
            </a:lvl2pPr>
            <a:lvl3pPr marL="2565349" indent="0" algn="ctr">
              <a:buNone/>
              <a:defRPr sz="6733"/>
            </a:lvl3pPr>
            <a:lvl4pPr marL="3848024" indent="0" algn="ctr">
              <a:buNone/>
              <a:defRPr sz="5611"/>
            </a:lvl4pPr>
            <a:lvl5pPr marL="5130698" indent="0" algn="ctr">
              <a:buNone/>
              <a:defRPr sz="5611"/>
            </a:lvl5pPr>
            <a:lvl6pPr marL="6413373" indent="0" algn="ctr">
              <a:buNone/>
              <a:defRPr sz="5611"/>
            </a:lvl6pPr>
            <a:lvl7pPr marL="7696048" indent="0" algn="ctr">
              <a:buNone/>
              <a:defRPr sz="5611"/>
            </a:lvl7pPr>
            <a:lvl8pPr marL="8978722" indent="0" algn="ctr">
              <a:buNone/>
              <a:defRPr sz="5611"/>
            </a:lvl8pPr>
            <a:lvl9pPr marL="10261397" indent="0" algn="ctr">
              <a:buNone/>
              <a:defRPr sz="5611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388047" y="12313338"/>
            <a:ext cx="2770546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098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36857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7434" y="1175878"/>
            <a:ext cx="7375297" cy="1632202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51544" y="1175877"/>
            <a:ext cx="21698337" cy="16322025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21091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39837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385" y="2151594"/>
            <a:ext cx="28218527" cy="10109899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2444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12624412"/>
            <a:ext cx="28218527" cy="3240352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6733" cap="all" spc="561" baseline="0">
                <a:solidFill>
                  <a:schemeClr val="tx2"/>
                </a:solidFill>
                <a:latin typeface="+mj-lt"/>
              </a:defRPr>
            </a:lvl1pPr>
            <a:lvl2pPr marL="1282675" indent="0">
              <a:buNone/>
              <a:defRPr sz="5050">
                <a:solidFill>
                  <a:schemeClr val="tx1">
                    <a:tint val="75000"/>
                  </a:schemeClr>
                </a:solidFill>
              </a:defRPr>
            </a:lvl2pPr>
            <a:lvl3pPr marL="2565349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3pPr>
            <a:lvl4pPr marL="3848024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4pPr>
            <a:lvl5pPr marL="513069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5pPr>
            <a:lvl6pPr marL="6413373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6pPr>
            <a:lvl7pPr marL="769604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7pPr>
            <a:lvl8pPr marL="8978722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8pPr>
            <a:lvl9pPr marL="10261397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388047" y="12313338"/>
            <a:ext cx="2770546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6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78382" y="5232570"/>
            <a:ext cx="13852731" cy="1140604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444180" y="5232573"/>
            <a:ext cx="13852731" cy="1140604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1231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5233472"/>
            <a:ext cx="13852731" cy="208732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5611" b="0" cap="all" baseline="0">
                <a:solidFill>
                  <a:schemeClr val="tx2"/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78385" y="7320797"/>
            <a:ext cx="13852731" cy="957704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444180" y="5233472"/>
            <a:ext cx="13852731" cy="208732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5611" b="0" cap="all" baseline="0">
                <a:solidFill>
                  <a:schemeClr val="tx2"/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444180" y="7320797"/>
            <a:ext cx="13852731" cy="957704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015059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15576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50652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" y="0"/>
            <a:ext cx="11364368" cy="194421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34293" y="0"/>
            <a:ext cx="179572" cy="194421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2660" y="1684980"/>
            <a:ext cx="8978622" cy="6480704"/>
          </a:xfrm>
        </p:spPr>
        <p:txBody>
          <a:bodyPr anchor="b">
            <a:normAutofit/>
          </a:bodyPr>
          <a:lstStyle>
            <a:lvl1pPr>
              <a:defRPr sz="101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67934" y="2073825"/>
            <a:ext cx="18213776" cy="1490562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2660" y="8295302"/>
            <a:ext cx="8978622" cy="957966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4208">
                <a:solidFill>
                  <a:srgbClr val="FFFFFF"/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05979" y="18313194"/>
            <a:ext cx="7346148" cy="1035112"/>
          </a:xfrm>
        </p:spPr>
        <p:txBody>
          <a:bodyPr/>
          <a:lstStyle>
            <a:lvl1pPr algn="l">
              <a:defRPr/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467933" y="18313194"/>
            <a:ext cx="13040380" cy="1035112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18443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14041526"/>
            <a:ext cx="34195368" cy="5400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3" y="1393401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385" y="14387163"/>
            <a:ext cx="28372446" cy="2333054"/>
          </a:xfrm>
        </p:spPr>
        <p:txBody>
          <a:bodyPr lIns="91440" tIns="0" rIns="91440" bIns="0" anchor="b">
            <a:noAutofit/>
          </a:bodyPr>
          <a:lstStyle>
            <a:lvl1pPr>
              <a:defRPr sz="101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" y="0"/>
            <a:ext cx="34204233" cy="13934013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8978">
                <a:solidFill>
                  <a:schemeClr val="bg1"/>
                </a:solidFill>
              </a:defRPr>
            </a:lvl1pPr>
            <a:lvl2pPr marL="1282675" indent="0">
              <a:buNone/>
              <a:defRPr sz="7855"/>
            </a:lvl2pPr>
            <a:lvl3pPr marL="2565349" indent="0">
              <a:buNone/>
              <a:defRPr sz="6733"/>
            </a:lvl3pPr>
            <a:lvl4pPr marL="3848024" indent="0">
              <a:buNone/>
              <a:defRPr sz="5611"/>
            </a:lvl4pPr>
            <a:lvl5pPr marL="5130698" indent="0">
              <a:buNone/>
              <a:defRPr sz="5611"/>
            </a:lvl5pPr>
            <a:lvl6pPr marL="6413373" indent="0">
              <a:buNone/>
              <a:defRPr sz="5611"/>
            </a:lvl6pPr>
            <a:lvl7pPr marL="7696048" indent="0">
              <a:buNone/>
              <a:defRPr sz="5611"/>
            </a:lvl7pPr>
            <a:lvl8pPr marL="8978722" indent="0">
              <a:buNone/>
              <a:defRPr sz="5611"/>
            </a:lvl8pPr>
            <a:lvl9pPr marL="10261397" indent="0">
              <a:buNone/>
              <a:defRPr sz="5611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78385" y="16746137"/>
            <a:ext cx="28372446" cy="1684983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1683"/>
              </a:spcAft>
              <a:buNone/>
              <a:defRPr sz="4208">
                <a:solidFill>
                  <a:srgbClr val="FFFFFF"/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018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" y="18145972"/>
            <a:ext cx="34204275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17957493"/>
            <a:ext cx="34204278" cy="1871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5232570"/>
            <a:ext cx="28218527" cy="114060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78386" y="18313194"/>
            <a:ext cx="6935879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5">
                <a:solidFill>
                  <a:srgbClr val="FFFFFF"/>
                </a:solidFill>
              </a:defRPr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477" y="18313194"/>
            <a:ext cx="13530226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5" cap="all" baseline="0">
                <a:solidFill>
                  <a:srgbClr val="FFFFFF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775427" y="18313194"/>
            <a:ext cx="3680845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46">
                <a:solidFill>
                  <a:srgbClr val="FFFFFF"/>
                </a:solidFill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348417" y="4926710"/>
            <a:ext cx="2796199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34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2565349" rtl="0" eaLnBrk="1" latinLnBrk="0" hangingPunct="1">
        <a:lnSpc>
          <a:spcPct val="85000"/>
        </a:lnSpc>
        <a:spcBef>
          <a:spcPct val="0"/>
        </a:spcBef>
        <a:buNone/>
        <a:defRPr sz="13466" kern="1200" spc="-14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56535" indent="-256535" algn="l" defTabSz="2565349" rtl="0" eaLnBrk="1" latinLnBrk="0" hangingPunct="1">
        <a:lnSpc>
          <a:spcPct val="90000"/>
        </a:lnSpc>
        <a:spcBef>
          <a:spcPts val="3367"/>
        </a:spcBef>
        <a:spcAft>
          <a:spcPts val="561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561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77447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5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90517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103586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616656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0860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6471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2082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7693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1pPr>
      <a:lvl2pPr marL="1282675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2pPr>
      <a:lvl3pPr marL="2565349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3pPr>
      <a:lvl4pPr marL="3848024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4pPr>
      <a:lvl5pPr marL="513069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5pPr>
      <a:lvl6pPr marL="6413373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6pPr>
      <a:lvl7pPr marL="769604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7pPr>
      <a:lvl8pPr marL="8978722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61397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3"/>
          <p:cNvSpPr/>
          <p:nvPr/>
        </p:nvSpPr>
        <p:spPr>
          <a:xfrm>
            <a:off x="0" y="447675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algn="ctr" defTabSz="2211070"/>
            <a:endParaRPr lang="en-US" sz="4315" kern="0">
              <a:solidFill>
                <a:srgbClr val="002060"/>
              </a:solidFill>
              <a:highlight>
                <a:srgbClr val="C0C0C0"/>
              </a:highlight>
              <a:latin typeface="Arial" panose="020B0604020202020204"/>
            </a:endParaRPr>
          </a:p>
        </p:txBody>
      </p:sp>
      <p:sp>
        <p:nvSpPr>
          <p:cNvPr id="6" name="AutoShape 13"/>
          <p:cNvSpPr/>
          <p:nvPr/>
        </p:nvSpPr>
        <p:spPr>
          <a:xfrm>
            <a:off x="0" y="447675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highlight>
                <a:srgbClr val="C0C0C0"/>
              </a:highlight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175" name="Text Box 14"/>
          <p:cNvSpPr txBox="1"/>
          <p:nvPr/>
        </p:nvSpPr>
        <p:spPr>
          <a:xfrm>
            <a:off x="4175125" y="666906"/>
            <a:ext cx="25447625" cy="2231711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noAutofit/>
          </a:bodyPr>
          <a:lstStyle/>
          <a:p>
            <a:pPr algn="ctr" defTabSz="2209800"/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Tytuł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endParaRPr lang="en-US" altLang="x-non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l-PL" sz="4400" b="1" spc="-1" dirty="0">
                <a:latin typeface="Times New Roman"/>
              </a:rPr>
              <a:t>Imię i Nazwisko Autora/Autorów</a:t>
            </a:r>
            <a:endParaRPr lang="pl-PL" sz="4400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cs-CZ" altLang="x-non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endParaRPr lang="en-US" altLang="x-none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 useBgFill="1">
        <p:nvSpPr>
          <p:cNvPr id="23" name="AutoShape 4">
            <a:extLst>
              <a:ext uri="{FF2B5EF4-FFF2-40B4-BE49-F238E27FC236}">
                <a16:creationId xmlns:a16="http://schemas.microsoft.com/office/drawing/2014/main" id="{C0F8B411-2409-4C9A-BC29-9D03FCF4FB8F}"/>
              </a:ext>
            </a:extLst>
          </p:cNvPr>
          <p:cNvSpPr/>
          <p:nvPr/>
        </p:nvSpPr>
        <p:spPr>
          <a:xfrm>
            <a:off x="30433" y="3456360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anchor="ctr" anchorCtr="1"/>
          <a:lstStyle/>
          <a:p>
            <a:pPr algn="ctr" defTabSz="3065145"/>
            <a:endParaRPr lang="en-US" sz="4315" kern="0">
              <a:solidFill>
                <a:srgbClr val="FFFFFF"/>
              </a:solidFill>
              <a:latin typeface="Times New Roman" panose="02020603050405020304" pitchFamily="18"/>
              <a:cs typeface="Times New Roman" panose="02020603050405020304" pitchFamily="18"/>
            </a:endParaRPr>
          </a:p>
        </p:txBody>
      </p:sp>
      <p:sp>
        <p:nvSpPr>
          <p:cNvPr id="24" name="Text Box 42">
            <a:extLst>
              <a:ext uri="{FF2B5EF4-FFF2-40B4-BE49-F238E27FC236}">
                <a16:creationId xmlns:a16="http://schemas.microsoft.com/office/drawing/2014/main" id="{16FDD9BA-7767-4326-9A41-A4A8671EE000}"/>
              </a:ext>
            </a:extLst>
          </p:cNvPr>
          <p:cNvSpPr txBox="1"/>
          <p:nvPr/>
        </p:nvSpPr>
        <p:spPr>
          <a:xfrm>
            <a:off x="468289" y="3672383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 Box 39">
            <a:extLst>
              <a:ext uri="{FF2B5EF4-FFF2-40B4-BE49-F238E27FC236}">
                <a16:creationId xmlns:a16="http://schemas.microsoft.com/office/drawing/2014/main" id="{B7BC5532-856D-428D-8EF4-D1FB731140CD}"/>
              </a:ext>
            </a:extLst>
          </p:cNvPr>
          <p:cNvSpPr txBox="1"/>
          <p:nvPr/>
        </p:nvSpPr>
        <p:spPr>
          <a:xfrm>
            <a:off x="468289" y="4605160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Krótkie wprowadzenie w tematykę pracy </a:t>
            </a: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 Box 42">
            <a:extLst>
              <a:ext uri="{FF2B5EF4-FFF2-40B4-BE49-F238E27FC236}">
                <a16:creationId xmlns:a16="http://schemas.microsoft.com/office/drawing/2014/main" id="{DB5C7A26-3490-4C1D-A471-2B11C123A20C}"/>
              </a:ext>
            </a:extLst>
          </p:cNvPr>
          <p:cNvSpPr txBox="1"/>
          <p:nvPr/>
        </p:nvSpPr>
        <p:spPr>
          <a:xfrm>
            <a:off x="468289" y="7272784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>
            <a:defPPr>
              <a:defRPr lang="en-US"/>
            </a:defPPr>
            <a:lvl1pPr algn="ctr" defTabSz="2209800">
              <a:spcBef>
                <a:spcPts val="2400"/>
              </a:spcBef>
              <a:defRPr sz="4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 altLang="x-none"/>
              <a:t>Cel pracy</a:t>
            </a:r>
            <a:endParaRPr lang="en-US" altLang="x-none" dirty="0"/>
          </a:p>
        </p:txBody>
      </p:sp>
      <p:sp>
        <p:nvSpPr>
          <p:cNvPr id="27" name="Text Box 9">
            <a:extLst>
              <a:ext uri="{FF2B5EF4-FFF2-40B4-BE49-F238E27FC236}">
                <a16:creationId xmlns:a16="http://schemas.microsoft.com/office/drawing/2014/main" id="{F4FC13DD-75F5-4B5A-9458-BE3E414621A8}"/>
              </a:ext>
            </a:extLst>
          </p:cNvPr>
          <p:cNvSpPr txBox="1"/>
          <p:nvPr/>
        </p:nvSpPr>
        <p:spPr>
          <a:xfrm>
            <a:off x="468289" y="8208888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>
            <a:no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 i zwięzły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 Box 39">
            <a:extLst>
              <a:ext uri="{FF2B5EF4-FFF2-40B4-BE49-F238E27FC236}">
                <a16:creationId xmlns:a16="http://schemas.microsoft.com/office/drawing/2014/main" id="{1DCE653C-5FDB-4B50-A388-B5EEA48C6C7B}"/>
              </a:ext>
            </a:extLst>
          </p:cNvPr>
          <p:cNvSpPr txBox="1"/>
          <p:nvPr/>
        </p:nvSpPr>
        <p:spPr>
          <a:xfrm>
            <a:off x="483763" y="11809288"/>
            <a:ext cx="16200000" cy="7048421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Miejsce prowadzenia badań </a:t>
            </a: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Metoda, technika i narzędzie badawcze</a:t>
            </a: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Opis przypadku</a:t>
            </a:r>
          </a:p>
          <a:p>
            <a:pPr>
              <a:lnSpc>
                <a:spcPct val="95000"/>
              </a:lnSpc>
            </a:pPr>
            <a:endParaRPr lang="pl-PL" sz="3200" b="1" spc="-1" dirty="0">
              <a:latin typeface="Times New Roman"/>
            </a:endParaRPr>
          </a:p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AB1BE3D4-09C4-44BE-9CBD-8B0462BD5D2B}"/>
              </a:ext>
            </a:extLst>
          </p:cNvPr>
          <p:cNvSpPr txBox="1"/>
          <p:nvPr/>
        </p:nvSpPr>
        <p:spPr>
          <a:xfrm>
            <a:off x="507679" y="10873184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>
              <a:lnSpc>
                <a:spcPct val="100000"/>
              </a:lnSpc>
              <a:spcBef>
                <a:spcPts val="2401"/>
              </a:spcBef>
            </a:pPr>
            <a:r>
              <a:rPr lang="pl-PL" sz="4000" b="1" spc="-1" dirty="0">
                <a:latin typeface="Times New Roman"/>
              </a:rPr>
              <a:t>Materiał i metoda</a:t>
            </a:r>
            <a:endParaRPr lang="pl-PL" sz="4000" spc="-1" dirty="0">
              <a:latin typeface="Arial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97F77793-532C-4CE1-8B78-69F453033CE5}"/>
              </a:ext>
            </a:extLst>
          </p:cNvPr>
          <p:cNvSpPr txBox="1"/>
          <p:nvPr/>
        </p:nvSpPr>
        <p:spPr>
          <a:xfrm>
            <a:off x="17463977" y="3672383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Wyniki badań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Text Box 39">
            <a:extLst>
              <a:ext uri="{FF2B5EF4-FFF2-40B4-BE49-F238E27FC236}">
                <a16:creationId xmlns:a16="http://schemas.microsoft.com/office/drawing/2014/main" id="{55A5EDD1-0CF8-4D97-8C97-379A1BB752EE}"/>
              </a:ext>
            </a:extLst>
          </p:cNvPr>
          <p:cNvSpPr txBox="1"/>
          <p:nvPr/>
        </p:nvSpPr>
        <p:spPr>
          <a:xfrm>
            <a:off x="17462177" y="4645152"/>
            <a:ext cx="16200000" cy="60120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Przedstawienie wyników badań </a:t>
            </a:r>
            <a:endParaRPr lang="pl-PL" sz="32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dirty="0">
              <a:latin typeface="Times New Roman" panose="02020603050405020304" pitchFamily="18" charset="0"/>
            </a:endParaRP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708E718D-89DC-4DA5-A6DA-81593A55FE8D}"/>
              </a:ext>
            </a:extLst>
          </p:cNvPr>
          <p:cNvSpPr txBox="1"/>
          <p:nvPr/>
        </p:nvSpPr>
        <p:spPr>
          <a:xfrm>
            <a:off x="17462177" y="10873184"/>
            <a:ext cx="792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Text Box 39">
            <a:extLst>
              <a:ext uri="{FF2B5EF4-FFF2-40B4-BE49-F238E27FC236}">
                <a16:creationId xmlns:a16="http://schemas.microsoft.com/office/drawing/2014/main" id="{A57F4368-4F37-4E1D-8209-AD2E3FA6E5B6}"/>
              </a:ext>
            </a:extLst>
          </p:cNvPr>
          <p:cNvSpPr txBox="1"/>
          <p:nvPr/>
        </p:nvSpPr>
        <p:spPr>
          <a:xfrm>
            <a:off x="17462177" y="11809288"/>
            <a:ext cx="792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36" name="Text Box 39">
            <a:extLst>
              <a:ext uri="{FF2B5EF4-FFF2-40B4-BE49-F238E27FC236}">
                <a16:creationId xmlns:a16="http://schemas.microsoft.com/office/drawing/2014/main" id="{AB08EDEA-0E7F-4283-B17A-DE7C0003B4CC}"/>
              </a:ext>
            </a:extLst>
          </p:cNvPr>
          <p:cNvSpPr txBox="1"/>
          <p:nvPr/>
        </p:nvSpPr>
        <p:spPr>
          <a:xfrm>
            <a:off x="25743097" y="11809288"/>
            <a:ext cx="792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36C0E974-EF60-4A41-9B46-336848C194A7}"/>
              </a:ext>
            </a:extLst>
          </p:cNvPr>
          <p:cNvSpPr txBox="1"/>
          <p:nvPr/>
        </p:nvSpPr>
        <p:spPr>
          <a:xfrm>
            <a:off x="25743097" y="10873183"/>
            <a:ext cx="792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altLang="x-none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Podsumowanie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Prostokąt 19">
            <a:extLst>
              <a:ext uri="{FF2B5EF4-FFF2-40B4-BE49-F238E27FC236}">
                <a16:creationId xmlns:a16="http://schemas.microsoft.com/office/drawing/2014/main" id="{AD808C06-9C8C-439B-AF75-AB22D1363A7A}"/>
              </a:ext>
            </a:extLst>
          </p:cNvPr>
          <p:cNvSpPr/>
          <p:nvPr/>
        </p:nvSpPr>
        <p:spPr>
          <a:xfrm>
            <a:off x="1980457" y="14252177"/>
            <a:ext cx="9649072" cy="1169551"/>
          </a:xfrm>
          <a:prstGeom prst="rect">
            <a:avLst/>
          </a:prstGeom>
          <a:solidFill>
            <a:schemeClr val="accent2">
              <a:lumMod val="75000"/>
            </a:schemeClr>
          </a:solidFill>
          <a:ln cap="rnd">
            <a:solidFill>
              <a:schemeClr val="accent2">
                <a:lumMod val="75000"/>
              </a:schemeClr>
            </a:solidFill>
            <a:prstDash val="solid"/>
          </a:ln>
        </p:spPr>
        <p:txBody>
          <a:bodyPr wrap="square"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70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Praca </a:t>
            </a:r>
            <a:r>
              <a:rPr lang="pl-PL" sz="7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kazuistyczna</a:t>
            </a:r>
            <a:endParaRPr kumimoji="0" lang="pl-PL" sz="7000" b="1" i="0" u="none" strike="noStrike" kern="0" cap="none" spc="0" normalizeH="0" baseline="0" noProof="0" dirty="0">
              <a:ln>
                <a:noFill/>
              </a:ln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734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380</TotalTime>
  <Words>44</Words>
  <Application>Microsoft Office PowerPoint</Application>
  <PresentationFormat>Niestandardowy</PresentationFormat>
  <Paragraphs>72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Retrospekcja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ThinkPadX380</dc:creator>
  <cp:lastModifiedBy>Małgorzata Dziechciaż</cp:lastModifiedBy>
  <cp:revision>5</cp:revision>
  <dcterms:created xsi:type="dcterms:W3CDTF">2018-06-29T20:39:58Z</dcterms:created>
  <dcterms:modified xsi:type="dcterms:W3CDTF">2025-03-19T10:59:58Z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  <property fmtid="{D5CDD505-2E9C-101B-9397-08002B2CF9AE}" pid="3" name="MSIP_Label_0325b4bc-8082-4c4b-b948-0f4d47284351_Enabled">
    <vt:lpwstr>true</vt:lpwstr>
  </property>
  <property fmtid="{D5CDD505-2E9C-101B-9397-08002B2CF9AE}" pid="4" name="MSIP_Label_0325b4bc-8082-4c4b-b948-0f4d47284351_SetDate">
    <vt:lpwstr>2022-01-24T23:38:16Z</vt:lpwstr>
  </property>
  <property fmtid="{D5CDD505-2E9C-101B-9397-08002B2CF9AE}" pid="5" name="MSIP_Label_0325b4bc-8082-4c4b-b948-0f4d47284351_Method">
    <vt:lpwstr>Standard</vt:lpwstr>
  </property>
  <property fmtid="{D5CDD505-2E9C-101B-9397-08002B2CF9AE}" pid="6" name="MSIP_Label_0325b4bc-8082-4c4b-b948-0f4d47284351_Name">
    <vt:lpwstr>Internal</vt:lpwstr>
  </property>
  <property fmtid="{D5CDD505-2E9C-101B-9397-08002B2CF9AE}" pid="7" name="MSIP_Label_0325b4bc-8082-4c4b-b948-0f4d47284351_SiteId">
    <vt:lpwstr>e8d897a8-f400-4625-858a-6f3ae627542b</vt:lpwstr>
  </property>
  <property fmtid="{D5CDD505-2E9C-101B-9397-08002B2CF9AE}" pid="8" name="MSIP_Label_0325b4bc-8082-4c4b-b948-0f4d47284351_ActionId">
    <vt:lpwstr>678e6b88-ea8b-4ab8-8860-ced6de201eca</vt:lpwstr>
  </property>
  <property fmtid="{D5CDD505-2E9C-101B-9397-08002B2CF9AE}" pid="9" name="MSIP_Label_0325b4bc-8082-4c4b-b948-0f4d47284351_ContentBits">
    <vt:lpwstr>0</vt:lpwstr>
  </property>
</Properties>
</file>