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7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28" d="100"/>
          <a:sy n="28" d="100"/>
        </p:scale>
        <p:origin x="864" y="7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89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061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7001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86493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27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6313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82584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3167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7712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530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821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3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utoShape 4"/>
          <p:cNvSpPr/>
          <p:nvPr/>
        </p:nvSpPr>
        <p:spPr>
          <a:xfrm>
            <a:off x="0" y="3528368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D529B043-9B0C-48CF-ACF3-F91A826D30B4}"/>
              </a:ext>
            </a:extLst>
          </p:cNvPr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683ED281-2F5F-4B09-A979-D24048343F3E}"/>
              </a:ext>
            </a:extLst>
          </p:cNvPr>
          <p:cNvSpPr txBox="1"/>
          <p:nvPr/>
        </p:nvSpPr>
        <p:spPr>
          <a:xfrm>
            <a:off x="17391329" y="3737272"/>
            <a:ext cx="1620064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5620BE9D-0DEF-4163-A371-A8DE28F56F41}"/>
              </a:ext>
            </a:extLst>
          </p:cNvPr>
          <p:cNvSpPr txBox="1"/>
          <p:nvPr/>
        </p:nvSpPr>
        <p:spPr>
          <a:xfrm>
            <a:off x="17390169" y="4752504"/>
            <a:ext cx="16166628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id="{95FCADC7-F4F2-4727-88D7-32A98D5F7755}"/>
              </a:ext>
            </a:extLst>
          </p:cNvPr>
          <p:cNvSpPr txBox="1"/>
          <p:nvPr/>
        </p:nvSpPr>
        <p:spPr>
          <a:xfrm>
            <a:off x="542097" y="3737272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94083EC7-B89D-4D02-AFF1-8AEC206248CB}"/>
              </a:ext>
            </a:extLst>
          </p:cNvPr>
          <p:cNvSpPr txBox="1"/>
          <p:nvPr/>
        </p:nvSpPr>
        <p:spPr>
          <a:xfrm>
            <a:off x="542097" y="47491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B6239C76-E613-4B83-A8F0-84FEEE247ADE}"/>
              </a:ext>
            </a:extLst>
          </p:cNvPr>
          <p:cNvSpPr txBox="1"/>
          <p:nvPr/>
        </p:nvSpPr>
        <p:spPr>
          <a:xfrm>
            <a:off x="542097" y="7409680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51DB3A83-989B-44D0-8231-9FCD7EC6F669}"/>
              </a:ext>
            </a:extLst>
          </p:cNvPr>
          <p:cNvSpPr txBox="1"/>
          <p:nvPr/>
        </p:nvSpPr>
        <p:spPr>
          <a:xfrm>
            <a:off x="542097" y="83495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31B8DBD9-313F-4134-A427-EC94B30768A0}"/>
              </a:ext>
            </a:extLst>
          </p:cNvPr>
          <p:cNvSpPr txBox="1"/>
          <p:nvPr/>
        </p:nvSpPr>
        <p:spPr>
          <a:xfrm>
            <a:off x="540297" y="11953304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D7AF8CB6-21B7-49E7-A6FD-E7A6D41FD7E3}"/>
              </a:ext>
            </a:extLst>
          </p:cNvPr>
          <p:cNvSpPr txBox="1"/>
          <p:nvPr/>
        </p:nvSpPr>
        <p:spPr>
          <a:xfrm>
            <a:off x="542097" y="11017200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Rozwinięcie pracy</a:t>
            </a:r>
            <a:endParaRPr lang="pl-PL" sz="4000" spc="-1" dirty="0">
              <a:latin typeface="Arial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1EA27267-1714-4185-8545-72EA068B0D27}"/>
              </a:ext>
            </a:extLst>
          </p:cNvPr>
          <p:cNvSpPr txBox="1"/>
          <p:nvPr/>
        </p:nvSpPr>
        <p:spPr>
          <a:xfrm>
            <a:off x="17391049" y="11010080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4D7289E2-9EC6-4363-A154-4E2637C00D1E}"/>
              </a:ext>
            </a:extLst>
          </p:cNvPr>
          <p:cNvSpPr txBox="1"/>
          <p:nvPr/>
        </p:nvSpPr>
        <p:spPr>
          <a:xfrm>
            <a:off x="1739104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908FD257-3622-4D74-8856-6B3A6BCDF539}"/>
              </a:ext>
            </a:extLst>
          </p:cNvPr>
          <p:cNvSpPr txBox="1"/>
          <p:nvPr/>
        </p:nvSpPr>
        <p:spPr>
          <a:xfrm>
            <a:off x="2567108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525633C2-B582-4E81-AD6B-74F583343948}"/>
              </a:ext>
            </a:extLst>
          </p:cNvPr>
          <p:cNvSpPr txBox="1"/>
          <p:nvPr/>
        </p:nvSpPr>
        <p:spPr>
          <a:xfrm>
            <a:off x="25671969" y="10993089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Piśmiennictwo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371E86BB-3456-47FB-9ABD-E02AF2D5859E}"/>
              </a:ext>
            </a:extLst>
          </p:cNvPr>
          <p:cNvSpPr/>
          <p:nvPr/>
        </p:nvSpPr>
        <p:spPr>
          <a:xfrm>
            <a:off x="1332385" y="13670935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poglądowa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377</TotalTime>
  <Words>28</Words>
  <Application>Microsoft Office PowerPoint</Application>
  <PresentationFormat>Niestandardowy</PresentationFormat>
  <Paragraphs>59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Retrospekcja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Małgorzata Dziechciaż</cp:lastModifiedBy>
  <cp:revision>4</cp:revision>
  <dcterms:created xsi:type="dcterms:W3CDTF">2018-06-29T20:39:58Z</dcterms:created>
  <dcterms:modified xsi:type="dcterms:W3CDTF">2025-03-19T11:01:21Z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