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860" r:id="rId1"/>
  </p:sldMasterIdLst>
  <p:notesMasterIdLst>
    <p:notesMasterId r:id="rId3"/>
  </p:notesMasterIdLst>
  <p:sldIdLst>
    <p:sldId id="257" r:id="rId2"/>
  </p:sldIdLst>
  <p:sldSz cx="34204275" cy="194421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A8D57B71-0E30-4DB9-AFC2-F46D339603DB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6123">
          <p15:clr>
            <a:srgbClr val="A4A3A4"/>
          </p15:clr>
        </p15:guide>
        <p15:guide id="2" pos="1077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66D"/>
    <a:srgbClr val="E7C9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2279" autoAdjust="0"/>
  </p:normalViewPr>
  <p:slideViewPr>
    <p:cSldViewPr showGuides="1">
      <p:cViewPr varScale="1">
        <p:scale>
          <a:sx n="28" d="100"/>
          <a:sy n="28" d="100"/>
        </p:scale>
        <p:origin x="864" y="72"/>
      </p:cViewPr>
      <p:guideLst>
        <p:guide orient="horz" pos="6123"/>
        <p:guide pos="1077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1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7323D1-5AB7-4859-BD31-D0D832337B71}" type="datetimeFigureOut">
              <a:rPr lang="pl-PL" smtClean="0"/>
              <a:t>19.03.2025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1143000"/>
            <a:ext cx="54292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DA000A-695A-4C1E-BBFC-75353285E5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8482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DA000A-695A-4C1E-BBFC-75353285E5C5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6869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909" y="18145972"/>
            <a:ext cx="34195368" cy="12961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43" y="17957493"/>
            <a:ext cx="34195368" cy="181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8385" y="2151594"/>
            <a:ext cx="28218527" cy="10109899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22444" spc="-14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86159" y="12631477"/>
            <a:ext cx="28218527" cy="3240352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6733" cap="all" spc="561" baseline="0">
                <a:solidFill>
                  <a:schemeClr val="tx2"/>
                </a:solidFill>
                <a:latin typeface="+mj-lt"/>
              </a:defRPr>
            </a:lvl1pPr>
            <a:lvl2pPr marL="1282675" indent="0" algn="ctr">
              <a:buNone/>
              <a:defRPr sz="6733"/>
            </a:lvl2pPr>
            <a:lvl3pPr marL="2565349" indent="0" algn="ctr">
              <a:buNone/>
              <a:defRPr sz="6733"/>
            </a:lvl3pPr>
            <a:lvl4pPr marL="3848024" indent="0" algn="ctr">
              <a:buNone/>
              <a:defRPr sz="5611"/>
            </a:lvl4pPr>
            <a:lvl5pPr marL="5130698" indent="0" algn="ctr">
              <a:buNone/>
              <a:defRPr sz="5611"/>
            </a:lvl5pPr>
            <a:lvl6pPr marL="6413373" indent="0" algn="ctr">
              <a:buNone/>
              <a:defRPr sz="5611"/>
            </a:lvl6pPr>
            <a:lvl7pPr marL="7696048" indent="0" algn="ctr">
              <a:buNone/>
              <a:defRPr sz="5611"/>
            </a:lvl7pPr>
            <a:lvl8pPr marL="8978722" indent="0" algn="ctr">
              <a:buNone/>
              <a:defRPr sz="5611"/>
            </a:lvl8pPr>
            <a:lvl9pPr marL="10261397" indent="0" algn="ctr">
              <a:buNone/>
              <a:defRPr sz="5611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388047" y="12313338"/>
            <a:ext cx="27705463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089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170618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909" y="18145972"/>
            <a:ext cx="34195368" cy="12961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43" y="17957493"/>
            <a:ext cx="34195368" cy="181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477434" y="1175878"/>
            <a:ext cx="7375297" cy="16322022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51544" y="1175877"/>
            <a:ext cx="21698337" cy="16322025"/>
          </a:xfrm>
        </p:spPr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270010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3864937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909" y="18145972"/>
            <a:ext cx="34195368" cy="12961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43" y="17957493"/>
            <a:ext cx="34195368" cy="181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8385" y="2151594"/>
            <a:ext cx="28218527" cy="10109899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22444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78385" y="12624412"/>
            <a:ext cx="28218527" cy="3240352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6733" cap="all" spc="561" baseline="0">
                <a:solidFill>
                  <a:schemeClr val="tx2"/>
                </a:solidFill>
                <a:latin typeface="+mj-lt"/>
              </a:defRPr>
            </a:lvl1pPr>
            <a:lvl2pPr marL="1282675" indent="0">
              <a:buNone/>
              <a:defRPr sz="5050">
                <a:solidFill>
                  <a:schemeClr val="tx1">
                    <a:tint val="75000"/>
                  </a:schemeClr>
                </a:solidFill>
              </a:defRPr>
            </a:lvl2pPr>
            <a:lvl3pPr marL="2565349" indent="0">
              <a:buNone/>
              <a:defRPr sz="4489">
                <a:solidFill>
                  <a:schemeClr val="tx1">
                    <a:tint val="75000"/>
                  </a:schemeClr>
                </a:solidFill>
              </a:defRPr>
            </a:lvl3pPr>
            <a:lvl4pPr marL="3848024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4pPr>
            <a:lvl5pPr marL="5130698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5pPr>
            <a:lvl6pPr marL="6413373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6pPr>
            <a:lvl7pPr marL="7696048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7pPr>
            <a:lvl8pPr marL="8978722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8pPr>
            <a:lvl9pPr marL="10261397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388047" y="12313338"/>
            <a:ext cx="27705463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5274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078385" y="812508"/>
            <a:ext cx="28218527" cy="4112829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78382" y="5232570"/>
            <a:ext cx="13852731" cy="1140604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444180" y="5232573"/>
            <a:ext cx="13852731" cy="1140604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3663135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078385" y="812508"/>
            <a:ext cx="28218527" cy="4112829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78385" y="5233472"/>
            <a:ext cx="13852731" cy="2087325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5611" b="0" cap="all" baseline="0">
                <a:solidFill>
                  <a:schemeClr val="tx2"/>
                </a:solidFill>
              </a:defRPr>
            </a:lvl1pPr>
            <a:lvl2pPr marL="1282675" indent="0">
              <a:buNone/>
              <a:defRPr sz="5611" b="1"/>
            </a:lvl2pPr>
            <a:lvl3pPr marL="2565349" indent="0">
              <a:buNone/>
              <a:defRPr sz="5050" b="1"/>
            </a:lvl3pPr>
            <a:lvl4pPr marL="3848024" indent="0">
              <a:buNone/>
              <a:defRPr sz="4489" b="1"/>
            </a:lvl4pPr>
            <a:lvl5pPr marL="5130698" indent="0">
              <a:buNone/>
              <a:defRPr sz="4489" b="1"/>
            </a:lvl5pPr>
            <a:lvl6pPr marL="6413373" indent="0">
              <a:buNone/>
              <a:defRPr sz="4489" b="1"/>
            </a:lvl6pPr>
            <a:lvl7pPr marL="7696048" indent="0">
              <a:buNone/>
              <a:defRPr sz="4489" b="1"/>
            </a:lvl7pPr>
            <a:lvl8pPr marL="8978722" indent="0">
              <a:buNone/>
              <a:defRPr sz="4489" b="1"/>
            </a:lvl8pPr>
            <a:lvl9pPr marL="10261397" indent="0">
              <a:buNone/>
              <a:defRPr sz="4489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78385" y="7320797"/>
            <a:ext cx="13852731" cy="9577041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7444180" y="5233472"/>
            <a:ext cx="13852731" cy="2087325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5611" b="0" cap="all" baseline="0">
                <a:solidFill>
                  <a:schemeClr val="tx2"/>
                </a:solidFill>
              </a:defRPr>
            </a:lvl1pPr>
            <a:lvl2pPr marL="1282675" indent="0">
              <a:buNone/>
              <a:defRPr sz="5611" b="1"/>
            </a:lvl2pPr>
            <a:lvl3pPr marL="2565349" indent="0">
              <a:buNone/>
              <a:defRPr sz="5050" b="1"/>
            </a:lvl3pPr>
            <a:lvl4pPr marL="3848024" indent="0">
              <a:buNone/>
              <a:defRPr sz="4489" b="1"/>
            </a:lvl4pPr>
            <a:lvl5pPr marL="5130698" indent="0">
              <a:buNone/>
              <a:defRPr sz="4489" b="1"/>
            </a:lvl5pPr>
            <a:lvl6pPr marL="6413373" indent="0">
              <a:buNone/>
              <a:defRPr sz="4489" b="1"/>
            </a:lvl6pPr>
            <a:lvl7pPr marL="7696048" indent="0">
              <a:buNone/>
              <a:defRPr sz="4489" b="1"/>
            </a:lvl7pPr>
            <a:lvl8pPr marL="8978722" indent="0">
              <a:buNone/>
              <a:defRPr sz="4489" b="1"/>
            </a:lvl8pPr>
            <a:lvl9pPr marL="10261397" indent="0">
              <a:buNone/>
              <a:defRPr sz="4489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7444180" y="7320797"/>
            <a:ext cx="13852731" cy="9577041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82584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3131676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909" y="18145972"/>
            <a:ext cx="34195368" cy="12961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43" y="17957493"/>
            <a:ext cx="34195368" cy="181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3771251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6" y="0"/>
            <a:ext cx="11364368" cy="1944211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34293" y="0"/>
            <a:ext cx="179572" cy="194421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2660" y="1684980"/>
            <a:ext cx="8978622" cy="6480704"/>
          </a:xfrm>
        </p:spPr>
        <p:txBody>
          <a:bodyPr anchor="b">
            <a:normAutofit/>
          </a:bodyPr>
          <a:lstStyle>
            <a:lvl1pPr>
              <a:defRPr sz="101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67934" y="2073825"/>
            <a:ext cx="18213776" cy="1490562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82660" y="8295302"/>
            <a:ext cx="8978622" cy="957966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4208">
                <a:solidFill>
                  <a:srgbClr val="FFFFFF"/>
                </a:solidFill>
              </a:defRPr>
            </a:lvl1pPr>
            <a:lvl2pPr marL="1282675" indent="0">
              <a:buNone/>
              <a:defRPr sz="3367"/>
            </a:lvl2pPr>
            <a:lvl3pPr marL="2565349" indent="0">
              <a:buNone/>
              <a:defRPr sz="2806"/>
            </a:lvl3pPr>
            <a:lvl4pPr marL="3848024" indent="0">
              <a:buNone/>
              <a:defRPr sz="2525"/>
            </a:lvl4pPr>
            <a:lvl5pPr marL="5130698" indent="0">
              <a:buNone/>
              <a:defRPr sz="2525"/>
            </a:lvl5pPr>
            <a:lvl6pPr marL="6413373" indent="0">
              <a:buNone/>
              <a:defRPr sz="2525"/>
            </a:lvl6pPr>
            <a:lvl7pPr marL="7696048" indent="0">
              <a:buNone/>
              <a:defRPr sz="2525"/>
            </a:lvl7pPr>
            <a:lvl8pPr marL="8978722" indent="0">
              <a:buNone/>
              <a:defRPr sz="2525"/>
            </a:lvl8pPr>
            <a:lvl9pPr marL="10261397" indent="0">
              <a:buNone/>
              <a:defRPr sz="2525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05979" y="18313194"/>
            <a:ext cx="7346148" cy="1035112"/>
          </a:xfrm>
        </p:spPr>
        <p:txBody>
          <a:bodyPr/>
          <a:lstStyle>
            <a:lvl1pPr algn="l">
              <a:defRPr/>
            </a:lvl1pPr>
          </a:lstStyle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3467933" y="18313194"/>
            <a:ext cx="13040380" cy="1035112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1853064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14041526"/>
            <a:ext cx="34195368" cy="54005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3" y="13934013"/>
            <a:ext cx="34195368" cy="181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8385" y="14387163"/>
            <a:ext cx="28372446" cy="2333054"/>
          </a:xfrm>
        </p:spPr>
        <p:txBody>
          <a:bodyPr lIns="91440" tIns="0" rIns="91440" bIns="0" anchor="b">
            <a:noAutofit/>
          </a:bodyPr>
          <a:lstStyle>
            <a:lvl1pPr>
              <a:defRPr sz="101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" y="0"/>
            <a:ext cx="34204233" cy="13934013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8978">
                <a:solidFill>
                  <a:schemeClr val="bg1"/>
                </a:solidFill>
              </a:defRPr>
            </a:lvl1pPr>
            <a:lvl2pPr marL="1282675" indent="0">
              <a:buNone/>
              <a:defRPr sz="7855"/>
            </a:lvl2pPr>
            <a:lvl3pPr marL="2565349" indent="0">
              <a:buNone/>
              <a:defRPr sz="6733"/>
            </a:lvl3pPr>
            <a:lvl4pPr marL="3848024" indent="0">
              <a:buNone/>
              <a:defRPr sz="5611"/>
            </a:lvl4pPr>
            <a:lvl5pPr marL="5130698" indent="0">
              <a:buNone/>
              <a:defRPr sz="5611"/>
            </a:lvl5pPr>
            <a:lvl6pPr marL="6413373" indent="0">
              <a:buNone/>
              <a:defRPr sz="5611"/>
            </a:lvl6pPr>
            <a:lvl7pPr marL="7696048" indent="0">
              <a:buNone/>
              <a:defRPr sz="5611"/>
            </a:lvl7pPr>
            <a:lvl8pPr marL="8978722" indent="0">
              <a:buNone/>
              <a:defRPr sz="5611"/>
            </a:lvl8pPr>
            <a:lvl9pPr marL="10261397" indent="0">
              <a:buNone/>
              <a:defRPr sz="5611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78385" y="16746137"/>
            <a:ext cx="28372446" cy="1684983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1683"/>
              </a:spcAft>
              <a:buNone/>
              <a:defRPr sz="4208">
                <a:solidFill>
                  <a:srgbClr val="FFFFFF"/>
                </a:solidFill>
              </a:defRPr>
            </a:lvl1pPr>
            <a:lvl2pPr marL="1282675" indent="0">
              <a:buNone/>
              <a:defRPr sz="3367"/>
            </a:lvl2pPr>
            <a:lvl3pPr marL="2565349" indent="0">
              <a:buNone/>
              <a:defRPr sz="2806"/>
            </a:lvl3pPr>
            <a:lvl4pPr marL="3848024" indent="0">
              <a:buNone/>
              <a:defRPr sz="2525"/>
            </a:lvl4pPr>
            <a:lvl5pPr marL="5130698" indent="0">
              <a:buNone/>
              <a:defRPr sz="2525"/>
            </a:lvl5pPr>
            <a:lvl6pPr marL="6413373" indent="0">
              <a:buNone/>
              <a:defRPr sz="2525"/>
            </a:lvl6pPr>
            <a:lvl7pPr marL="7696048" indent="0">
              <a:buNone/>
              <a:defRPr sz="2525"/>
            </a:lvl7pPr>
            <a:lvl8pPr marL="8978722" indent="0">
              <a:buNone/>
              <a:defRPr sz="2525"/>
            </a:lvl8pPr>
            <a:lvl9pPr marL="10261397" indent="0">
              <a:buNone/>
              <a:defRPr sz="2525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178214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" y="18145972"/>
            <a:ext cx="34204275" cy="12961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17957493"/>
            <a:ext cx="34204278" cy="1871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78385" y="812508"/>
            <a:ext cx="28218527" cy="41128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78385" y="5232570"/>
            <a:ext cx="28218527" cy="1140604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78386" y="18313194"/>
            <a:ext cx="6935879" cy="1035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525">
                <a:solidFill>
                  <a:srgbClr val="FFFFFF"/>
                </a:solidFill>
              </a:defRPr>
            </a:lvl1pPr>
          </a:lstStyle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1477" y="18313194"/>
            <a:ext cx="13530226" cy="1035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525" cap="all" baseline="0">
                <a:solidFill>
                  <a:srgbClr val="FFFFFF"/>
                </a:solidFill>
              </a:defRPr>
            </a:lvl1pPr>
          </a:lstStyle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775427" y="18313194"/>
            <a:ext cx="3680845" cy="1035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946">
                <a:solidFill>
                  <a:srgbClr val="FFFFFF"/>
                </a:solidFill>
              </a:defRPr>
            </a:lvl1pPr>
          </a:lstStyle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348417" y="4926710"/>
            <a:ext cx="2796199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3530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</p:sldLayoutIdLst>
  <p:txStyles>
    <p:titleStyle>
      <a:lvl1pPr algn="l" defTabSz="2565349" rtl="0" eaLnBrk="1" latinLnBrk="0" hangingPunct="1">
        <a:lnSpc>
          <a:spcPct val="85000"/>
        </a:lnSpc>
        <a:spcBef>
          <a:spcPct val="0"/>
        </a:spcBef>
        <a:buNone/>
        <a:defRPr sz="13466" kern="1200" spc="-14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56535" indent="-256535" algn="l" defTabSz="2565349" rtl="0" eaLnBrk="1" latinLnBrk="0" hangingPunct="1">
        <a:lnSpc>
          <a:spcPct val="90000"/>
        </a:lnSpc>
        <a:spcBef>
          <a:spcPts val="3367"/>
        </a:spcBef>
        <a:spcAft>
          <a:spcPts val="561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561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077447" indent="-513070" algn="l" defTabSz="2565349" rtl="0" eaLnBrk="1" latinLnBrk="0" hangingPunct="1">
        <a:lnSpc>
          <a:spcPct val="90000"/>
        </a:lnSpc>
        <a:spcBef>
          <a:spcPts val="561"/>
        </a:spcBef>
        <a:spcAft>
          <a:spcPts val="1122"/>
        </a:spcAft>
        <a:buClr>
          <a:schemeClr val="accent1"/>
        </a:buClr>
        <a:buFont typeface="Calibri" pitchFamily="34" charset="0"/>
        <a:buChar char="◦"/>
        <a:defRPr sz="5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590517" indent="-513070" algn="l" defTabSz="2565349" rtl="0" eaLnBrk="1" latinLnBrk="0" hangingPunct="1">
        <a:lnSpc>
          <a:spcPct val="90000"/>
        </a:lnSpc>
        <a:spcBef>
          <a:spcPts val="561"/>
        </a:spcBef>
        <a:spcAft>
          <a:spcPts val="1122"/>
        </a:spcAft>
        <a:buClr>
          <a:schemeClr val="accent1"/>
        </a:buClr>
        <a:buFont typeface="Calibri" pitchFamily="34" charset="0"/>
        <a:buChar char="◦"/>
        <a:defRPr sz="392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2103586" indent="-513070" algn="l" defTabSz="2565349" rtl="0" eaLnBrk="1" latinLnBrk="0" hangingPunct="1">
        <a:lnSpc>
          <a:spcPct val="90000"/>
        </a:lnSpc>
        <a:spcBef>
          <a:spcPts val="561"/>
        </a:spcBef>
        <a:spcAft>
          <a:spcPts val="1122"/>
        </a:spcAft>
        <a:buClr>
          <a:schemeClr val="accent1"/>
        </a:buClr>
        <a:buFont typeface="Calibri" pitchFamily="34" charset="0"/>
        <a:buChar char="◦"/>
        <a:defRPr sz="392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616656" indent="-513070" algn="l" defTabSz="2565349" rtl="0" eaLnBrk="1" latinLnBrk="0" hangingPunct="1">
        <a:lnSpc>
          <a:spcPct val="90000"/>
        </a:lnSpc>
        <a:spcBef>
          <a:spcPts val="561"/>
        </a:spcBef>
        <a:spcAft>
          <a:spcPts val="1122"/>
        </a:spcAft>
        <a:buClr>
          <a:schemeClr val="accent1"/>
        </a:buClr>
        <a:buFont typeface="Calibri" pitchFamily="34" charset="0"/>
        <a:buChar char="◦"/>
        <a:defRPr sz="392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3086050" indent="-641337" algn="l" defTabSz="2565349" rtl="0" eaLnBrk="1" latinLnBrk="0" hangingPunct="1">
        <a:lnSpc>
          <a:spcPct val="90000"/>
        </a:lnSpc>
        <a:spcBef>
          <a:spcPts val="561"/>
        </a:spcBef>
        <a:spcAft>
          <a:spcPts val="1122"/>
        </a:spcAft>
        <a:buClr>
          <a:schemeClr val="accent1"/>
        </a:buClr>
        <a:buFont typeface="Calibri" pitchFamily="34" charset="0"/>
        <a:buChar char="◦"/>
        <a:defRPr sz="392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647150" indent="-641337" algn="l" defTabSz="2565349" rtl="0" eaLnBrk="1" latinLnBrk="0" hangingPunct="1">
        <a:lnSpc>
          <a:spcPct val="90000"/>
        </a:lnSpc>
        <a:spcBef>
          <a:spcPts val="561"/>
        </a:spcBef>
        <a:spcAft>
          <a:spcPts val="1122"/>
        </a:spcAft>
        <a:buClr>
          <a:schemeClr val="accent1"/>
        </a:buClr>
        <a:buFont typeface="Calibri" pitchFamily="34" charset="0"/>
        <a:buChar char="◦"/>
        <a:defRPr sz="392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4208250" indent="-641337" algn="l" defTabSz="2565349" rtl="0" eaLnBrk="1" latinLnBrk="0" hangingPunct="1">
        <a:lnSpc>
          <a:spcPct val="90000"/>
        </a:lnSpc>
        <a:spcBef>
          <a:spcPts val="561"/>
        </a:spcBef>
        <a:spcAft>
          <a:spcPts val="1122"/>
        </a:spcAft>
        <a:buClr>
          <a:schemeClr val="accent1"/>
        </a:buClr>
        <a:buFont typeface="Calibri" pitchFamily="34" charset="0"/>
        <a:buChar char="◦"/>
        <a:defRPr sz="392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769350" indent="-641337" algn="l" defTabSz="2565349" rtl="0" eaLnBrk="1" latinLnBrk="0" hangingPunct="1">
        <a:lnSpc>
          <a:spcPct val="90000"/>
        </a:lnSpc>
        <a:spcBef>
          <a:spcPts val="561"/>
        </a:spcBef>
        <a:spcAft>
          <a:spcPts val="1122"/>
        </a:spcAft>
        <a:buClr>
          <a:schemeClr val="accent1"/>
        </a:buClr>
        <a:buFont typeface="Calibri" pitchFamily="34" charset="0"/>
        <a:buChar char="◦"/>
        <a:defRPr sz="392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1pPr>
      <a:lvl2pPr marL="1282675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2pPr>
      <a:lvl3pPr marL="2565349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3pPr>
      <a:lvl4pPr marL="3848024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4pPr>
      <a:lvl5pPr marL="5130698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5pPr>
      <a:lvl6pPr marL="6413373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6pPr>
      <a:lvl7pPr marL="7696048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7pPr>
      <a:lvl8pPr marL="8978722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8pPr>
      <a:lvl9pPr marL="10261397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AutoShape 4"/>
          <p:cNvSpPr/>
          <p:nvPr/>
        </p:nvSpPr>
        <p:spPr>
          <a:xfrm>
            <a:off x="0" y="3528368"/>
            <a:ext cx="34137600" cy="15773400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1512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noFill/>
          <a:ln w="50800">
            <a:solidFill>
              <a:schemeClr val="accent2">
                <a:lumMod val="75000"/>
              </a:schemeClr>
            </a:solidFill>
            <a:prstDash val="solid"/>
            <a:round/>
          </a:ln>
        </p:spPr>
        <p:txBody>
          <a:bodyPr wrap="none" anchor="ctr" anchorCtr="1"/>
          <a:lstStyle/>
          <a:p>
            <a:pPr algn="ctr" defTabSz="3065145"/>
            <a:endParaRPr lang="en-US" sz="4315" kern="0">
              <a:solidFill>
                <a:srgbClr val="FFFFFF"/>
              </a:solidFill>
              <a:latin typeface="Times New Roman" panose="02020603050405020304" pitchFamily="18"/>
              <a:cs typeface="Times New Roman" panose="02020603050405020304" pitchFamily="18"/>
            </a:endParaRPr>
          </a:p>
        </p:txBody>
      </p:sp>
      <p:sp>
        <p:nvSpPr>
          <p:cNvPr id="4" name="AutoShape 13"/>
          <p:cNvSpPr/>
          <p:nvPr/>
        </p:nvSpPr>
        <p:spPr>
          <a:xfrm>
            <a:off x="0" y="468312"/>
            <a:ext cx="34137600" cy="2670175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2348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noFill/>
          <a:ln w="50800">
            <a:solidFill>
              <a:schemeClr val="accent2">
                <a:lumMod val="75000"/>
              </a:schemeClr>
            </a:solidFill>
            <a:prstDash val="solid"/>
            <a:round/>
          </a:ln>
        </p:spPr>
        <p:txBody>
          <a:bodyPr wrap="none" lIns="46058" tIns="23024" rIns="46058" bIns="23024" anchor="ctr" anchorCtr="1"/>
          <a:lstStyle/>
          <a:p>
            <a:pPr algn="ctr" defTabSz="2211070"/>
            <a:endParaRPr lang="en-US" sz="4315" kern="0">
              <a:solidFill>
                <a:srgbClr val="002060"/>
              </a:solidFill>
              <a:highlight>
                <a:srgbClr val="C0C0C0"/>
              </a:highlight>
              <a:latin typeface="Arial" panose="020B0604020202020204"/>
            </a:endParaRPr>
          </a:p>
        </p:txBody>
      </p:sp>
      <p:sp>
        <p:nvSpPr>
          <p:cNvPr id="22" name="Text Box 14">
            <a:extLst>
              <a:ext uri="{FF2B5EF4-FFF2-40B4-BE49-F238E27FC236}">
                <a16:creationId xmlns:a16="http://schemas.microsoft.com/office/drawing/2014/main" id="{D529B043-9B0C-48CF-ACF3-F91A826D30B4}"/>
              </a:ext>
            </a:extLst>
          </p:cNvPr>
          <p:cNvSpPr txBox="1"/>
          <p:nvPr/>
        </p:nvSpPr>
        <p:spPr>
          <a:xfrm>
            <a:off x="4175125" y="666906"/>
            <a:ext cx="25447625" cy="2231711"/>
          </a:xfrm>
          <a:prstGeom prst="rect">
            <a:avLst/>
          </a:prstGeom>
          <a:noFill/>
          <a:ln w="9525">
            <a:noFill/>
          </a:ln>
        </p:spPr>
        <p:txBody>
          <a:bodyPr lIns="46058" tIns="23024" rIns="46058" bIns="23024" anchor="t" anchorCtr="1">
            <a:noAutofit/>
          </a:bodyPr>
          <a:lstStyle/>
          <a:p>
            <a:pPr algn="ctr" defTabSz="2209800"/>
            <a:r>
              <a:rPr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Tytuł</a:t>
            </a:r>
            <a:r>
              <a:rPr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pracy</a:t>
            </a:r>
            <a:endParaRPr lang="en-US" altLang="x-none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pl-PL" sz="4400" b="1" spc="-1" dirty="0">
                <a:latin typeface="Times New Roman"/>
              </a:rPr>
              <a:t>Imię i Nazwisko Autora/Autorów</a:t>
            </a:r>
            <a:endParaRPr lang="pl-PL" sz="4400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cs-CZ" altLang="x-none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Afiliacja </a:t>
            </a:r>
            <a:endParaRPr lang="en-US" altLang="x-none" sz="4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7" name="Text Box 10">
            <a:extLst>
              <a:ext uri="{FF2B5EF4-FFF2-40B4-BE49-F238E27FC236}">
                <a16:creationId xmlns:a16="http://schemas.microsoft.com/office/drawing/2014/main" id="{683ED281-2F5F-4B09-A979-D24048343F3E}"/>
              </a:ext>
            </a:extLst>
          </p:cNvPr>
          <p:cNvSpPr txBox="1"/>
          <p:nvPr/>
        </p:nvSpPr>
        <p:spPr>
          <a:xfrm>
            <a:off x="17391329" y="3737272"/>
            <a:ext cx="16200640" cy="7272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 defTabSz="2209800">
              <a:spcBef>
                <a:spcPts val="2400"/>
              </a:spcBef>
            </a:pP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Podsumowanie 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8" name="Text Box 39">
            <a:extLst>
              <a:ext uri="{FF2B5EF4-FFF2-40B4-BE49-F238E27FC236}">
                <a16:creationId xmlns:a16="http://schemas.microsoft.com/office/drawing/2014/main" id="{5620BE9D-0DEF-4163-A371-A8DE28F56F41}"/>
              </a:ext>
            </a:extLst>
          </p:cNvPr>
          <p:cNvSpPr txBox="1"/>
          <p:nvPr/>
        </p:nvSpPr>
        <p:spPr>
          <a:xfrm>
            <a:off x="17390169" y="4752504"/>
            <a:ext cx="16166628" cy="60120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30806" tIns="15407" rIns="30806" bIns="15407">
            <a:noAutofit/>
          </a:bodyPr>
          <a:lstStyle/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9" name="Text Box 42">
            <a:extLst>
              <a:ext uri="{FF2B5EF4-FFF2-40B4-BE49-F238E27FC236}">
                <a16:creationId xmlns:a16="http://schemas.microsoft.com/office/drawing/2014/main" id="{95FCADC7-F4F2-4727-88D7-32A98D5F7755}"/>
              </a:ext>
            </a:extLst>
          </p:cNvPr>
          <p:cNvSpPr txBox="1"/>
          <p:nvPr/>
        </p:nvSpPr>
        <p:spPr>
          <a:xfrm>
            <a:off x="542097" y="3737272"/>
            <a:ext cx="16200000" cy="727200"/>
          </a:xfrm>
          <a:prstGeom prst="rect">
            <a:avLst/>
          </a:prstGeom>
          <a:noFill/>
          <a:ln w="50800" cap="rnd">
            <a:solidFill>
              <a:schemeClr val="accent2">
                <a:lumMod val="75000"/>
                <a:alpha val="91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 defTabSz="2209800">
              <a:spcBef>
                <a:spcPts val="2400"/>
              </a:spcBef>
            </a:pP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Wstęp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0" name="Text Box 39">
            <a:extLst>
              <a:ext uri="{FF2B5EF4-FFF2-40B4-BE49-F238E27FC236}">
                <a16:creationId xmlns:a16="http://schemas.microsoft.com/office/drawing/2014/main" id="{94083EC7-B89D-4D02-AFF1-8AEC206248CB}"/>
              </a:ext>
            </a:extLst>
          </p:cNvPr>
          <p:cNvSpPr txBox="1"/>
          <p:nvPr/>
        </p:nvSpPr>
        <p:spPr>
          <a:xfrm>
            <a:off x="542097" y="4749176"/>
            <a:ext cx="16200000" cy="24516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30806" tIns="15407" rIns="30806" bIns="15407">
            <a:noAutofit/>
          </a:bodyPr>
          <a:lstStyle/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Krótkie wprowadzenie w tematykę pracy </a:t>
            </a:r>
            <a:endParaRPr lang="pl-PL" sz="3200" spc="-1" dirty="0">
              <a:latin typeface="Arial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1" name="Text Box 42">
            <a:extLst>
              <a:ext uri="{FF2B5EF4-FFF2-40B4-BE49-F238E27FC236}">
                <a16:creationId xmlns:a16="http://schemas.microsoft.com/office/drawing/2014/main" id="{B6239C76-E613-4B83-A8F0-84FEEE247ADE}"/>
              </a:ext>
            </a:extLst>
          </p:cNvPr>
          <p:cNvSpPr txBox="1"/>
          <p:nvPr/>
        </p:nvSpPr>
        <p:spPr>
          <a:xfrm>
            <a:off x="542097" y="7409680"/>
            <a:ext cx="16200000" cy="727200"/>
          </a:xfrm>
          <a:prstGeom prst="rect">
            <a:avLst/>
          </a:prstGeom>
          <a:noFill/>
          <a:ln w="50800" cap="rnd">
            <a:solidFill>
              <a:schemeClr val="accent2">
                <a:lumMod val="75000"/>
                <a:alpha val="91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>
            <a:defPPr>
              <a:defRPr lang="en-US"/>
            </a:defPPr>
            <a:lvl1pPr algn="ctr" defTabSz="2209800">
              <a:spcBef>
                <a:spcPts val="2400"/>
              </a:spcBef>
              <a:defRPr sz="40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cs-CZ" altLang="x-none" dirty="0"/>
              <a:t>Cel pracy</a:t>
            </a:r>
            <a:endParaRPr lang="en-US" altLang="x-none" dirty="0"/>
          </a:p>
        </p:txBody>
      </p:sp>
      <p:sp>
        <p:nvSpPr>
          <p:cNvPr id="42" name="Text Box 9">
            <a:extLst>
              <a:ext uri="{FF2B5EF4-FFF2-40B4-BE49-F238E27FC236}">
                <a16:creationId xmlns:a16="http://schemas.microsoft.com/office/drawing/2014/main" id="{51DB3A83-989B-44D0-8231-9FCD7EC6F669}"/>
              </a:ext>
            </a:extLst>
          </p:cNvPr>
          <p:cNvSpPr txBox="1"/>
          <p:nvPr/>
        </p:nvSpPr>
        <p:spPr>
          <a:xfrm>
            <a:off x="542097" y="8349576"/>
            <a:ext cx="16200000" cy="24516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>
            <a:noAutofit/>
          </a:bodyPr>
          <a:lstStyle/>
          <a:p>
            <a:pPr defTabSz="307975"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Krótki i zwięzły</a:t>
            </a: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3" name="Text Box 39">
            <a:extLst>
              <a:ext uri="{FF2B5EF4-FFF2-40B4-BE49-F238E27FC236}">
                <a16:creationId xmlns:a16="http://schemas.microsoft.com/office/drawing/2014/main" id="{31B8DBD9-313F-4134-A427-EC94B30768A0}"/>
              </a:ext>
            </a:extLst>
          </p:cNvPr>
          <p:cNvSpPr txBox="1"/>
          <p:nvPr/>
        </p:nvSpPr>
        <p:spPr>
          <a:xfrm>
            <a:off x="540297" y="11953304"/>
            <a:ext cx="16200000" cy="70056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30806" tIns="15407" rIns="30806" bIns="15407">
            <a:noAutofit/>
          </a:bodyPr>
          <a:lstStyle/>
          <a:p>
            <a:pPr defTabSz="307975">
              <a:lnSpc>
                <a:spcPct val="95000"/>
              </a:lnSpc>
            </a:pPr>
            <a:endParaRPr lang="pl-PL"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b="1" dirty="0">
              <a:latin typeface="Times New Roman" panose="02020603050405020304" pitchFamily="18" charset="0"/>
            </a:endParaRPr>
          </a:p>
        </p:txBody>
      </p:sp>
      <p:sp>
        <p:nvSpPr>
          <p:cNvPr id="44" name="Text Box 10">
            <a:extLst>
              <a:ext uri="{FF2B5EF4-FFF2-40B4-BE49-F238E27FC236}">
                <a16:creationId xmlns:a16="http://schemas.microsoft.com/office/drawing/2014/main" id="{D7AF8CB6-21B7-49E7-A6FD-E7A6D41FD7E3}"/>
              </a:ext>
            </a:extLst>
          </p:cNvPr>
          <p:cNvSpPr txBox="1"/>
          <p:nvPr/>
        </p:nvSpPr>
        <p:spPr>
          <a:xfrm>
            <a:off x="542097" y="11017200"/>
            <a:ext cx="16200000" cy="7272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>
              <a:lnSpc>
                <a:spcPct val="100000"/>
              </a:lnSpc>
              <a:spcBef>
                <a:spcPts val="2401"/>
              </a:spcBef>
            </a:pPr>
            <a:r>
              <a:rPr lang="pl-PL" sz="4000" b="1" spc="-1" dirty="0">
                <a:latin typeface="Times New Roman"/>
              </a:rPr>
              <a:t>Rozwinięcie pracy</a:t>
            </a:r>
            <a:endParaRPr lang="pl-PL" sz="4000" spc="-1" dirty="0">
              <a:latin typeface="Arial"/>
            </a:endParaRPr>
          </a:p>
        </p:txBody>
      </p:sp>
      <p:sp>
        <p:nvSpPr>
          <p:cNvPr id="51" name="Text Box 10">
            <a:extLst>
              <a:ext uri="{FF2B5EF4-FFF2-40B4-BE49-F238E27FC236}">
                <a16:creationId xmlns:a16="http://schemas.microsoft.com/office/drawing/2014/main" id="{1EA27267-1714-4185-8545-72EA068B0D27}"/>
              </a:ext>
            </a:extLst>
          </p:cNvPr>
          <p:cNvSpPr txBox="1"/>
          <p:nvPr/>
        </p:nvSpPr>
        <p:spPr>
          <a:xfrm>
            <a:off x="17391049" y="11010080"/>
            <a:ext cx="7920000" cy="7272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 defTabSz="2209800">
              <a:spcBef>
                <a:spcPts val="2400"/>
              </a:spcBef>
            </a:pPr>
            <a:r>
              <a:rPr lang="pl-PL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Wnioski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3" name="Text Box 39">
            <a:extLst>
              <a:ext uri="{FF2B5EF4-FFF2-40B4-BE49-F238E27FC236}">
                <a16:creationId xmlns:a16="http://schemas.microsoft.com/office/drawing/2014/main" id="{4D7289E2-9EC6-4363-A154-4E2637C00D1E}"/>
              </a:ext>
            </a:extLst>
          </p:cNvPr>
          <p:cNvSpPr txBox="1"/>
          <p:nvPr/>
        </p:nvSpPr>
        <p:spPr>
          <a:xfrm>
            <a:off x="17391049" y="11953304"/>
            <a:ext cx="7920000" cy="70056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30806" tIns="15407" rIns="30806" bIns="15407">
            <a:noAutofit/>
          </a:bodyPr>
          <a:lstStyle/>
          <a:p>
            <a:pPr defTabSz="307975">
              <a:lnSpc>
                <a:spcPct val="95000"/>
              </a:lnSpc>
            </a:pPr>
            <a:endParaRPr lang="pl-PL"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b="1" dirty="0">
              <a:latin typeface="Times New Roman" panose="02020603050405020304" pitchFamily="18" charset="0"/>
            </a:endParaRPr>
          </a:p>
        </p:txBody>
      </p:sp>
      <p:sp>
        <p:nvSpPr>
          <p:cNvPr id="55" name="Text Box 39">
            <a:extLst>
              <a:ext uri="{FF2B5EF4-FFF2-40B4-BE49-F238E27FC236}">
                <a16:creationId xmlns:a16="http://schemas.microsoft.com/office/drawing/2014/main" id="{908FD257-3622-4D74-8856-6B3A6BCDF539}"/>
              </a:ext>
            </a:extLst>
          </p:cNvPr>
          <p:cNvSpPr txBox="1"/>
          <p:nvPr/>
        </p:nvSpPr>
        <p:spPr>
          <a:xfrm>
            <a:off x="25671089" y="11953304"/>
            <a:ext cx="7920000" cy="70056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30806" tIns="15407" rIns="30806" bIns="15407">
            <a:noAutofit/>
          </a:bodyPr>
          <a:lstStyle/>
          <a:p>
            <a:pPr defTabSz="307975">
              <a:lnSpc>
                <a:spcPct val="95000"/>
              </a:lnSpc>
            </a:pPr>
            <a:endParaRPr lang="pl-PL"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b="1" dirty="0">
              <a:latin typeface="Times New Roman" panose="02020603050405020304" pitchFamily="18" charset="0"/>
            </a:endParaRPr>
          </a:p>
        </p:txBody>
      </p:sp>
      <p:sp>
        <p:nvSpPr>
          <p:cNvPr id="59" name="Text Box 10">
            <a:extLst>
              <a:ext uri="{FF2B5EF4-FFF2-40B4-BE49-F238E27FC236}">
                <a16:creationId xmlns:a16="http://schemas.microsoft.com/office/drawing/2014/main" id="{525633C2-B582-4E81-AD6B-74F583343948}"/>
              </a:ext>
            </a:extLst>
          </p:cNvPr>
          <p:cNvSpPr txBox="1"/>
          <p:nvPr/>
        </p:nvSpPr>
        <p:spPr>
          <a:xfrm>
            <a:off x="25671969" y="10993089"/>
            <a:ext cx="7920000" cy="7272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 defTabSz="2209800">
              <a:spcBef>
                <a:spcPts val="2400"/>
              </a:spcBef>
            </a:pPr>
            <a:r>
              <a:rPr lang="pl-PL" altLang="x-none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Piśmiennictwo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Prostokąt 19">
            <a:extLst>
              <a:ext uri="{FF2B5EF4-FFF2-40B4-BE49-F238E27FC236}">
                <a16:creationId xmlns:a16="http://schemas.microsoft.com/office/drawing/2014/main" id="{371E86BB-3456-47FB-9ABD-E02AF2D5859E}"/>
              </a:ext>
            </a:extLst>
          </p:cNvPr>
          <p:cNvSpPr/>
          <p:nvPr/>
        </p:nvSpPr>
        <p:spPr>
          <a:xfrm>
            <a:off x="1332385" y="13670935"/>
            <a:ext cx="9649072" cy="1169551"/>
          </a:xfrm>
          <a:prstGeom prst="rect">
            <a:avLst/>
          </a:prstGeom>
          <a:solidFill>
            <a:schemeClr val="accent2">
              <a:lumMod val="75000"/>
            </a:schemeClr>
          </a:solidFill>
          <a:ln cap="rnd">
            <a:solidFill>
              <a:schemeClr val="accent2">
                <a:lumMod val="75000"/>
              </a:schemeClr>
            </a:solidFill>
            <a:prstDash val="solid"/>
          </a:ln>
        </p:spPr>
        <p:txBody>
          <a:bodyPr wrap="square" anchorCtr="1">
            <a:spAutoFit/>
          </a:bodyPr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pl-PL" sz="7000" b="1" i="0" u="none" strike="noStrike" kern="0" cap="none" spc="0" normalizeH="0" baseline="0" noProof="0" dirty="0">
                <a:ln>
                  <a:noFill/>
                </a:ln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Praca </a:t>
            </a:r>
            <a:r>
              <a:rPr lang="pl-PL" sz="70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poglądowa</a:t>
            </a:r>
            <a:endParaRPr kumimoji="0" lang="pl-PL" sz="7000" b="1" i="0" u="none" strike="noStrike" kern="0" cap="none" spc="0" normalizeH="0" baseline="0" noProof="0" dirty="0">
              <a:ln>
                <a:noFill/>
              </a:ln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theme/theme1.xml><?xml version="1.0" encoding="utf-8"?>
<a:theme xmlns:a="http://schemas.openxmlformats.org/drawingml/2006/main" name="Retrospekcja">
  <a:themeElements>
    <a:clrScheme name="Retrospekc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377</TotalTime>
  <Words>28</Words>
  <Application>Microsoft Office PowerPoint</Application>
  <PresentationFormat>Niestandardowy</PresentationFormat>
  <Paragraphs>59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Retrospekcja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ThinkPadX380</dc:creator>
  <cp:lastModifiedBy>Małgorzata Dziechciaż</cp:lastModifiedBy>
  <cp:revision>4</cp:revision>
  <dcterms:created xsi:type="dcterms:W3CDTF">2018-06-29T20:39:58Z</dcterms:created>
  <dcterms:modified xsi:type="dcterms:W3CDTF">2025-03-19T11:01:21Z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1033-11.2.0.9669</vt:lpwstr>
  </property>
  <property fmtid="{D5CDD505-2E9C-101B-9397-08002B2CF9AE}" pid="3" name="MSIP_Label_0325b4bc-8082-4c4b-b948-0f4d47284351_Enabled">
    <vt:lpwstr>true</vt:lpwstr>
  </property>
  <property fmtid="{D5CDD505-2E9C-101B-9397-08002B2CF9AE}" pid="4" name="MSIP_Label_0325b4bc-8082-4c4b-b948-0f4d47284351_SetDate">
    <vt:lpwstr>2022-01-24T23:38:16Z</vt:lpwstr>
  </property>
  <property fmtid="{D5CDD505-2E9C-101B-9397-08002B2CF9AE}" pid="5" name="MSIP_Label_0325b4bc-8082-4c4b-b948-0f4d47284351_Method">
    <vt:lpwstr>Standard</vt:lpwstr>
  </property>
  <property fmtid="{D5CDD505-2E9C-101B-9397-08002B2CF9AE}" pid="6" name="MSIP_Label_0325b4bc-8082-4c4b-b948-0f4d47284351_Name">
    <vt:lpwstr>Internal</vt:lpwstr>
  </property>
  <property fmtid="{D5CDD505-2E9C-101B-9397-08002B2CF9AE}" pid="7" name="MSIP_Label_0325b4bc-8082-4c4b-b948-0f4d47284351_SiteId">
    <vt:lpwstr>e8d897a8-f400-4625-858a-6f3ae627542b</vt:lpwstr>
  </property>
  <property fmtid="{D5CDD505-2E9C-101B-9397-08002B2CF9AE}" pid="8" name="MSIP_Label_0325b4bc-8082-4c4b-b948-0f4d47284351_ActionId">
    <vt:lpwstr>678e6b88-ea8b-4ab8-8860-ced6de201eca</vt:lpwstr>
  </property>
  <property fmtid="{D5CDD505-2E9C-101B-9397-08002B2CF9AE}" pid="9" name="MSIP_Label_0325b4bc-8082-4c4b-b948-0f4d47284351_ContentBits">
    <vt:lpwstr>0</vt:lpwstr>
  </property>
</Properties>
</file>