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8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>
        <p:scale>
          <a:sx n="24" d="100"/>
          <a:sy n="24" d="100"/>
        </p:scale>
        <p:origin x="-560" y="-48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9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8385" y="2151594"/>
            <a:ext cx="28218527" cy="1010989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444" spc="-1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59" y="12631477"/>
            <a:ext cx="28218527" cy="324035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 algn="ctr">
              <a:buNone/>
              <a:defRPr sz="6733"/>
            </a:lvl2pPr>
            <a:lvl3pPr marL="2565349" indent="0" algn="ctr">
              <a:buNone/>
              <a:defRPr sz="6733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09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6857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175878"/>
            <a:ext cx="7375297" cy="163220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175877"/>
            <a:ext cx="21698337" cy="16322025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21091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39837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2151594"/>
            <a:ext cx="28218527" cy="10109899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44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12624412"/>
            <a:ext cx="28218527" cy="324035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8382" y="5232570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44180" y="5232573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1231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8385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44180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44180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1505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5576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0652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" y="0"/>
            <a:ext cx="11364368" cy="194421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4293" y="0"/>
            <a:ext cx="179572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660" y="1684980"/>
            <a:ext cx="8978622" cy="6480704"/>
          </a:xfrm>
        </p:spPr>
        <p:txBody>
          <a:bodyPr anchor="b">
            <a:norm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7934" y="2073825"/>
            <a:ext cx="18213776" cy="149056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2660" y="8295302"/>
            <a:ext cx="8978622" cy="957966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05979" y="18313194"/>
            <a:ext cx="7346148" cy="1035112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67933" y="18313194"/>
            <a:ext cx="13040380" cy="103511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8443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4041526"/>
            <a:ext cx="34195368" cy="5400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" y="1393401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14387163"/>
            <a:ext cx="28372446" cy="2333054"/>
          </a:xfrm>
        </p:spPr>
        <p:txBody>
          <a:bodyPr lIns="91440" tIns="0" rIns="91440" bIns="0" anchor="b">
            <a:no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" y="0"/>
            <a:ext cx="34204233" cy="139340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78385" y="16746137"/>
            <a:ext cx="28372446" cy="168498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83"/>
              </a:spcAft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18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18145972"/>
            <a:ext cx="34204275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7957493"/>
            <a:ext cx="34204278" cy="187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2570"/>
            <a:ext cx="28218527" cy="114060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8386" y="18313194"/>
            <a:ext cx="693587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5">
                <a:solidFill>
                  <a:srgbClr val="FFFFFF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477" y="18313194"/>
            <a:ext cx="13530226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5" cap="all" baseline="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75427" y="18313194"/>
            <a:ext cx="3680845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>
                <a:solidFill>
                  <a:srgbClr val="FFFFFF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8417" y="4926710"/>
            <a:ext cx="2796199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34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85000"/>
        </a:lnSpc>
        <a:spcBef>
          <a:spcPct val="0"/>
        </a:spcBef>
        <a:buNone/>
        <a:defRPr sz="13466" kern="1200" spc="-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6535" indent="-256535" algn="l" defTabSz="2565349" rtl="0" eaLnBrk="1" latinLnBrk="0" hangingPunct="1">
        <a:lnSpc>
          <a:spcPct val="90000"/>
        </a:lnSpc>
        <a:spcBef>
          <a:spcPts val="3367"/>
        </a:spcBef>
        <a:spcAft>
          <a:spcPts val="56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6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7744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5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9051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0358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61665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860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6471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2082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7693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000">
              <a:schemeClr val="accent1">
                <a:lumMod val="60000"/>
                <a:lumOff val="40000"/>
              </a:schemeClr>
            </a:gs>
            <a:gs pos="50000">
              <a:schemeClr val="bg1">
                <a:lumMod val="8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 useBgFill="1">
        <p:nvSpPr>
          <p:cNvPr id="23" name="AutoShape 4">
            <a:extLst>
              <a:ext uri="{FF2B5EF4-FFF2-40B4-BE49-F238E27FC236}">
                <a16:creationId xmlns:a16="http://schemas.microsoft.com/office/drawing/2014/main" xmlns="" id="{C0F8B411-2409-4C9A-BC29-9D03FCF4FB8F}"/>
              </a:ext>
            </a:extLst>
          </p:cNvPr>
          <p:cNvSpPr/>
          <p:nvPr/>
        </p:nvSpPr>
        <p:spPr>
          <a:xfrm>
            <a:off x="30433" y="345636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xmlns="" id="{16FDD9BA-7767-4326-9A41-A4A8671EE000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xmlns="" id="{B7BC5532-856D-428D-8EF4-D1FB731140CD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42">
            <a:extLst>
              <a:ext uri="{FF2B5EF4-FFF2-40B4-BE49-F238E27FC236}">
                <a16:creationId xmlns:a16="http://schemas.microsoft.com/office/drawing/2014/main" xmlns="" id="{DB5C7A26-3490-4C1D-A471-2B11C123A20C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/>
              <a:t>Cel pracy</a:t>
            </a:r>
            <a:endParaRPr lang="en-US" altLang="x-none" dirty="0"/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xmlns="" id="{F4FC13DD-75F5-4B5A-9458-BE3E414621A8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xmlns="" id="{1DCE653C-5FDB-4B50-A388-B5EEA48C6C7B}"/>
              </a:ext>
            </a:extLst>
          </p:cNvPr>
          <p:cNvSpPr txBox="1"/>
          <p:nvPr/>
        </p:nvSpPr>
        <p:spPr>
          <a:xfrm>
            <a:off x="483763" y="11809288"/>
            <a:ext cx="16200000" cy="7048421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Opis przypadku</a:t>
            </a:r>
          </a:p>
          <a:p>
            <a:pPr>
              <a:lnSpc>
                <a:spcPct val="95000"/>
              </a:lnSpc>
            </a:pPr>
            <a:endParaRPr lang="pl-PL" sz="3200" b="1" spc="-1" dirty="0">
              <a:latin typeface="Times New Roman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xmlns="" id="{AB1BE3D4-09C4-44BE-9CBD-8B0462BD5D2B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xmlns="" id="{97F77793-532C-4CE1-8B78-69F453033CE5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39">
            <a:extLst>
              <a:ext uri="{FF2B5EF4-FFF2-40B4-BE49-F238E27FC236}">
                <a16:creationId xmlns:a16="http://schemas.microsoft.com/office/drawing/2014/main" xmlns="" id="{55A5EDD1-0CF8-4D97-8C97-379A1BB752EE}"/>
              </a:ext>
            </a:extLst>
          </p:cNvPr>
          <p:cNvSpPr txBox="1"/>
          <p:nvPr/>
        </p:nvSpPr>
        <p:spPr>
          <a:xfrm>
            <a:off x="17462177" y="4645152"/>
            <a:ext cx="16200000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</a:t>
            </a:r>
            <a:endParaRPr lang="pl-PL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xmlns="" id="{708E718D-89DC-4DA5-A6DA-81593A55FE8D}"/>
              </a:ext>
            </a:extLst>
          </p:cNvPr>
          <p:cNvSpPr txBox="1"/>
          <p:nvPr/>
        </p:nvSpPr>
        <p:spPr>
          <a:xfrm>
            <a:off x="17462177" y="10873184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 Box 39">
            <a:extLst>
              <a:ext uri="{FF2B5EF4-FFF2-40B4-BE49-F238E27FC236}">
                <a16:creationId xmlns:a16="http://schemas.microsoft.com/office/drawing/2014/main" xmlns="" id="{A57F4368-4F37-4E1D-8209-AD2E3FA6E5B6}"/>
              </a:ext>
            </a:extLst>
          </p:cNvPr>
          <p:cNvSpPr txBox="1"/>
          <p:nvPr/>
        </p:nvSpPr>
        <p:spPr>
          <a:xfrm>
            <a:off x="17462177" y="11809288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39">
            <a:extLst>
              <a:ext uri="{FF2B5EF4-FFF2-40B4-BE49-F238E27FC236}">
                <a16:creationId xmlns:a16="http://schemas.microsoft.com/office/drawing/2014/main" xmlns="" id="{AB08EDEA-0E7F-4283-B17A-DE7C0003B4CC}"/>
              </a:ext>
            </a:extLst>
          </p:cNvPr>
          <p:cNvSpPr txBox="1"/>
          <p:nvPr/>
        </p:nvSpPr>
        <p:spPr>
          <a:xfrm>
            <a:off x="25743097" y="11809288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xmlns="" id="{36C0E974-EF60-4A41-9B46-336848C194A7}"/>
              </a:ext>
            </a:extLst>
          </p:cNvPr>
          <p:cNvSpPr txBox="1"/>
          <p:nvPr/>
        </p:nvSpPr>
        <p:spPr>
          <a:xfrm>
            <a:off x="25743097" y="10873183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Podsumowanie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xmlns="" id="{AD808C06-9C8C-439B-AF75-AB22D1363A7A}"/>
              </a:ext>
            </a:extLst>
          </p:cNvPr>
          <p:cNvSpPr/>
          <p:nvPr/>
        </p:nvSpPr>
        <p:spPr>
          <a:xfrm>
            <a:off x="1980457" y="14252177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kazuistyczna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34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394</TotalTime>
  <Words>42</Words>
  <Application>Microsoft Office PowerPoint</Application>
  <PresentationFormat>Niestandardowy</PresentationFormat>
  <Paragraphs>72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Retrospekcja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Użytkownik systemu Windows</cp:lastModifiedBy>
  <cp:revision>7</cp:revision>
  <dcterms:created xsi:type="dcterms:W3CDTF">2018-06-29T20:39:58Z</dcterms:created>
  <dcterms:modified xsi:type="dcterms:W3CDTF">2025-04-30T10:29:29Z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