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6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>
        <p:scale>
          <a:sx n="24" d="100"/>
          <a:sy n="24" d="100"/>
        </p:scale>
        <p:origin x="-560" y="-3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8385" y="2151594"/>
            <a:ext cx="28218527" cy="10109899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444" spc="-1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59" y="12631477"/>
            <a:ext cx="28218527" cy="324035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 algn="ctr">
              <a:buNone/>
              <a:defRPr sz="6733"/>
            </a:lvl2pPr>
            <a:lvl3pPr marL="2565349" indent="0" algn="ctr">
              <a:buNone/>
              <a:defRPr sz="6733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15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18314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175878"/>
            <a:ext cx="7375297" cy="163220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175877"/>
            <a:ext cx="21698337" cy="16322025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5679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69456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2151594"/>
            <a:ext cx="28218527" cy="10109899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244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12624412"/>
            <a:ext cx="28218527" cy="324035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62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8382" y="5232570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44180" y="5232573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27200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78385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44180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44180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9194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02366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64253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" y="0"/>
            <a:ext cx="11364368" cy="194421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34293" y="0"/>
            <a:ext cx="179572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660" y="1684980"/>
            <a:ext cx="8978622" cy="6480704"/>
          </a:xfrm>
        </p:spPr>
        <p:txBody>
          <a:bodyPr anchor="b">
            <a:norm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7934" y="2073825"/>
            <a:ext cx="18213776" cy="149056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2660" y="8295302"/>
            <a:ext cx="8978622" cy="957966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05979" y="18313194"/>
            <a:ext cx="7346148" cy="1035112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67933" y="18313194"/>
            <a:ext cx="13040380" cy="1035112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2084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14041526"/>
            <a:ext cx="34195368" cy="5400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" y="1393401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14387163"/>
            <a:ext cx="28372446" cy="2333054"/>
          </a:xfrm>
        </p:spPr>
        <p:txBody>
          <a:bodyPr lIns="91440" tIns="0" rIns="91440" bIns="0" anchor="b">
            <a:no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" y="0"/>
            <a:ext cx="34204233" cy="139340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8978">
                <a:solidFill>
                  <a:schemeClr val="bg1"/>
                </a:solidFill>
              </a:defRPr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78385" y="16746137"/>
            <a:ext cx="28372446" cy="1684983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683"/>
              </a:spcAft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4091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18145972"/>
            <a:ext cx="34204275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7957493"/>
            <a:ext cx="34204278" cy="1871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2570"/>
            <a:ext cx="28218527" cy="114060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8386" y="18313194"/>
            <a:ext cx="693587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5">
                <a:solidFill>
                  <a:srgbClr val="FFFFFF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477" y="18313194"/>
            <a:ext cx="13530226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5" cap="all" baseline="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75427" y="18313194"/>
            <a:ext cx="3680845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6">
                <a:solidFill>
                  <a:srgbClr val="FFFFFF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48417" y="4926710"/>
            <a:ext cx="2796199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12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85000"/>
        </a:lnSpc>
        <a:spcBef>
          <a:spcPct val="0"/>
        </a:spcBef>
        <a:buNone/>
        <a:defRPr sz="13466" kern="1200" spc="-1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56535" indent="-256535" algn="l" defTabSz="2565349" rtl="0" eaLnBrk="1" latinLnBrk="0" hangingPunct="1">
        <a:lnSpc>
          <a:spcPct val="90000"/>
        </a:lnSpc>
        <a:spcBef>
          <a:spcPts val="3367"/>
        </a:spcBef>
        <a:spcAft>
          <a:spcPts val="56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561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7744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5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9051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0358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61665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860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6471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2082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7693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  <a:gs pos="99167">
              <a:schemeClr val="bg2">
                <a:lumMod val="90000"/>
              </a:schemeClr>
            </a:gs>
            <a:gs pos="50000">
              <a:schemeClr val="accent1">
                <a:lumMod val="20000"/>
                <a:lumOff val="80000"/>
              </a:schemeClr>
            </a:gs>
            <a:gs pos="98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AutoShape 13">
            <a:extLst>
              <a:ext uri="{FF2B5EF4-FFF2-40B4-BE49-F238E27FC236}">
                <a16:creationId xmlns:a16="http://schemas.microsoft.com/office/drawing/2014/main" xmlns="" id="{7B2DF242-8017-4572-8F83-F0488E843225}"/>
              </a:ext>
            </a:extLst>
          </p:cNvPr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16" name="Text Box 42">
            <a:extLst>
              <a:ext uri="{FF2B5EF4-FFF2-40B4-BE49-F238E27FC236}">
                <a16:creationId xmlns:a16="http://schemas.microsoft.com/office/drawing/2014/main" xmlns="" id="{2B73FA18-6DD9-4E6D-8C16-FA66EC0A8EBA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xmlns="" id="{AE880EF4-124B-47D4-B30B-399EE5BF7397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xmlns="" id="{FD549F68-E8F3-4F7A-A1C6-9CF29A970B60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xmlns="" id="{A9091560-AE64-48FA-84FB-E06B9B3557A5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 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39">
            <a:extLst>
              <a:ext uri="{FF2B5EF4-FFF2-40B4-BE49-F238E27FC236}">
                <a16:creationId xmlns:a16="http://schemas.microsoft.com/office/drawing/2014/main" xmlns="" id="{FF625C1C-C203-45B0-920F-6C274E455873}"/>
              </a:ext>
            </a:extLst>
          </p:cNvPr>
          <p:cNvSpPr txBox="1"/>
          <p:nvPr/>
        </p:nvSpPr>
        <p:spPr>
          <a:xfrm>
            <a:off x="483763" y="11887105"/>
            <a:ext cx="16200000" cy="7004939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Badana grupa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xmlns="" id="{9E27F5A4-4226-4885-8E92-A4BDB91B6E42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xmlns="" id="{69D6AA5A-E69D-4CB8-ABDD-ADDD42FD0891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xmlns="" id="{6B739DAB-D1DE-499B-B601-E14B8993D283}"/>
              </a:ext>
            </a:extLst>
          </p:cNvPr>
          <p:cNvSpPr txBox="1"/>
          <p:nvPr/>
        </p:nvSpPr>
        <p:spPr>
          <a:xfrm>
            <a:off x="17462177" y="4645152"/>
            <a:ext cx="16200000" cy="5940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w formie wykresów, tabel, rycin </a:t>
            </a:r>
          </a:p>
          <a:p>
            <a:pPr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xmlns="" id="{C864F496-82AE-4B50-845B-714826263F6B}"/>
              </a:ext>
            </a:extLst>
          </p:cNvPr>
          <p:cNvSpPr txBox="1"/>
          <p:nvPr/>
        </p:nvSpPr>
        <p:spPr>
          <a:xfrm>
            <a:off x="17462177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40">
            <a:extLst>
              <a:ext uri="{FF2B5EF4-FFF2-40B4-BE49-F238E27FC236}">
                <a16:creationId xmlns:a16="http://schemas.microsoft.com/office/drawing/2014/main" xmlns="" id="{7226A334-8668-4528-AC9B-E72C2E1BF4B0}"/>
              </a:ext>
            </a:extLst>
          </p:cNvPr>
          <p:cNvSpPr txBox="1"/>
          <p:nvPr/>
        </p:nvSpPr>
        <p:spPr>
          <a:xfrm>
            <a:off x="17484077" y="11865381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ostokąt 19">
            <a:extLst>
              <a:ext uri="{FF2B5EF4-FFF2-40B4-BE49-F238E27FC236}">
                <a16:creationId xmlns:a16="http://schemas.microsoft.com/office/drawing/2014/main" xmlns="" id="{1843C93A-26AA-482D-8418-95C975ED68C3}"/>
              </a:ext>
            </a:extLst>
          </p:cNvPr>
          <p:cNvSpPr/>
          <p:nvPr/>
        </p:nvSpPr>
        <p:spPr>
          <a:xfrm>
            <a:off x="1620417" y="14159801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kumimoji="0" lang="pl-PL" sz="7000" b="1" i="0" u="none" strike="noStrike" kern="0" cap="none" spc="0" normalizeH="0" baseline="0" noProof="0" dirty="0" err="1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oryginal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386</TotalTime>
  <Words>47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Retrospekcja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Użytkownik systemu Windows</cp:lastModifiedBy>
  <cp:revision>4</cp:revision>
  <dcterms:created xsi:type="dcterms:W3CDTF">2018-06-29T20:39:58Z</dcterms:created>
  <dcterms:modified xsi:type="dcterms:W3CDTF">2025-04-30T10:29:19Z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