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7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>
        <p:scale>
          <a:sx n="24" d="100"/>
          <a:sy n="24" d="100"/>
        </p:scale>
        <p:origin x="-560" y="196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30.04.2025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86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8385" y="2151594"/>
            <a:ext cx="28218527" cy="10109899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22444" spc="-14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86159" y="12631477"/>
            <a:ext cx="28218527" cy="3240352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 algn="ctr">
              <a:buNone/>
              <a:defRPr sz="6733"/>
            </a:lvl2pPr>
            <a:lvl3pPr marL="2565349" indent="0" algn="ctr">
              <a:buNone/>
              <a:defRPr sz="6733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089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0618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175878"/>
            <a:ext cx="7375297" cy="16322022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51544" y="1175877"/>
            <a:ext cx="21698337" cy="16322025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7001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864937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2151594"/>
            <a:ext cx="28218527" cy="10109899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22444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12624412"/>
            <a:ext cx="28218527" cy="3240352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6733" cap="all" spc="561" baseline="0">
                <a:solidFill>
                  <a:schemeClr val="tx2"/>
                </a:solidFill>
                <a:latin typeface="+mj-lt"/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88047" y="12313338"/>
            <a:ext cx="2770546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5274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78382" y="5232570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444180" y="5232573"/>
            <a:ext cx="13852731" cy="1140604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663135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78385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444180" y="5233472"/>
            <a:ext cx="13852731" cy="2087325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5611" b="0" cap="all" baseline="0">
                <a:solidFill>
                  <a:schemeClr val="tx2"/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444180" y="7320797"/>
            <a:ext cx="13852731" cy="9577041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82584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13167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909" y="18145972"/>
            <a:ext cx="34195368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43" y="1795749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771251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6" y="0"/>
            <a:ext cx="11364368" cy="194421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34293" y="0"/>
            <a:ext cx="179572" cy="1944211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2660" y="1684980"/>
            <a:ext cx="8978622" cy="6480704"/>
          </a:xfrm>
        </p:spPr>
        <p:txBody>
          <a:bodyPr anchor="b">
            <a:norm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67934" y="2073825"/>
            <a:ext cx="18213776" cy="1490562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2660" y="8295302"/>
            <a:ext cx="8978622" cy="957966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05979" y="18313194"/>
            <a:ext cx="7346148" cy="1035112"/>
          </a:xfrm>
        </p:spPr>
        <p:txBody>
          <a:bodyPr/>
          <a:lstStyle>
            <a:lvl1pPr algn="l">
              <a:defRPr/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3467933" y="18313194"/>
            <a:ext cx="13040380" cy="1035112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853064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14041526"/>
            <a:ext cx="34195368" cy="540058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3" y="13934013"/>
            <a:ext cx="34195368" cy="181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78385" y="14387163"/>
            <a:ext cx="28372446" cy="2333054"/>
          </a:xfrm>
        </p:spPr>
        <p:txBody>
          <a:bodyPr lIns="91440" tIns="0" rIns="91440" bIns="0" anchor="b">
            <a:noAutofit/>
          </a:bodyPr>
          <a:lstStyle>
            <a:lvl1pPr>
              <a:defRPr sz="101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" y="0"/>
            <a:ext cx="34204233" cy="13934013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8978">
                <a:solidFill>
                  <a:schemeClr val="bg1"/>
                </a:solidFill>
              </a:defRPr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78385" y="16746137"/>
            <a:ext cx="28372446" cy="1684983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1683"/>
              </a:spcAft>
              <a:buNone/>
              <a:defRPr sz="4208">
                <a:solidFill>
                  <a:srgbClr val="FFFFFF"/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821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" y="18145972"/>
            <a:ext cx="34204275" cy="12961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" y="17957493"/>
            <a:ext cx="34204278" cy="1871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78385" y="812508"/>
            <a:ext cx="28218527" cy="41128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78385" y="5232570"/>
            <a:ext cx="28218527" cy="1140604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78386" y="18313194"/>
            <a:ext cx="693587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525">
                <a:solidFill>
                  <a:srgbClr val="FFFFFF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1477" y="18313194"/>
            <a:ext cx="13530226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525" cap="all" baseline="0">
                <a:solidFill>
                  <a:srgbClr val="FFFFFF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7775427" y="18313194"/>
            <a:ext cx="3680845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946">
                <a:solidFill>
                  <a:srgbClr val="FFFFFF"/>
                </a:solidFill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348417" y="4926710"/>
            <a:ext cx="2796199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3530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85000"/>
        </a:lnSpc>
        <a:spcBef>
          <a:spcPct val="0"/>
        </a:spcBef>
        <a:buNone/>
        <a:defRPr sz="13466" kern="1200" spc="-14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56535" indent="-256535" algn="l" defTabSz="2565349" rtl="0" eaLnBrk="1" latinLnBrk="0" hangingPunct="1">
        <a:lnSpc>
          <a:spcPct val="90000"/>
        </a:lnSpc>
        <a:spcBef>
          <a:spcPts val="3367"/>
        </a:spcBef>
        <a:spcAft>
          <a:spcPts val="561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561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7744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5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90517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10358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616656" indent="-513070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0860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6471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2082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769350" indent="-641337" algn="l" defTabSz="2565349" rtl="0" eaLnBrk="1" latinLnBrk="0" hangingPunct="1">
        <a:lnSpc>
          <a:spcPct val="90000"/>
        </a:lnSpc>
        <a:spcBef>
          <a:spcPts val="561"/>
        </a:spcBef>
        <a:spcAft>
          <a:spcPts val="1122"/>
        </a:spcAft>
        <a:buClr>
          <a:schemeClr val="accent1"/>
        </a:buClr>
        <a:buFont typeface="Calibri" pitchFamily="34" charset="0"/>
        <a:buChar char="◦"/>
        <a:defRPr sz="392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6000">
              <a:schemeClr val="accent1">
                <a:lumMod val="60000"/>
                <a:lumOff val="40000"/>
              </a:schemeClr>
            </a:gs>
            <a:gs pos="99167">
              <a:schemeClr val="accent1">
                <a:lumMod val="60000"/>
                <a:lumOff val="40000"/>
              </a:schemeClr>
            </a:gs>
            <a:gs pos="50000">
              <a:schemeClr val="accent1">
                <a:lumMod val="20000"/>
                <a:lumOff val="80000"/>
              </a:schemeClr>
            </a:gs>
            <a:gs pos="96000">
              <a:schemeClr val="accent1">
                <a:lumMod val="60000"/>
                <a:lumOff val="4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utoShape 4"/>
          <p:cNvSpPr/>
          <p:nvPr/>
        </p:nvSpPr>
        <p:spPr>
          <a:xfrm>
            <a:off x="0" y="3528368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4" name="AutoShape 13"/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xmlns="" id="{D529B043-9B0C-48CF-ACF3-F91A826D30B4}"/>
              </a:ext>
            </a:extLst>
          </p:cNvPr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xmlns="" id="{683ED281-2F5F-4B09-A979-D24048343F3E}"/>
              </a:ext>
            </a:extLst>
          </p:cNvPr>
          <p:cNvSpPr txBox="1"/>
          <p:nvPr/>
        </p:nvSpPr>
        <p:spPr>
          <a:xfrm>
            <a:off x="17391329" y="3737272"/>
            <a:ext cx="1620064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 Box 39">
            <a:extLst>
              <a:ext uri="{FF2B5EF4-FFF2-40B4-BE49-F238E27FC236}">
                <a16:creationId xmlns:a16="http://schemas.microsoft.com/office/drawing/2014/main" xmlns="" id="{5620BE9D-0DEF-4163-A371-A8DE28F56F41}"/>
              </a:ext>
            </a:extLst>
          </p:cNvPr>
          <p:cNvSpPr txBox="1"/>
          <p:nvPr/>
        </p:nvSpPr>
        <p:spPr>
          <a:xfrm>
            <a:off x="17390169" y="4752504"/>
            <a:ext cx="16166628" cy="6012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 Box 42">
            <a:extLst>
              <a:ext uri="{FF2B5EF4-FFF2-40B4-BE49-F238E27FC236}">
                <a16:creationId xmlns:a16="http://schemas.microsoft.com/office/drawing/2014/main" xmlns="" id="{95FCADC7-F4F2-4727-88D7-32A98D5F7755}"/>
              </a:ext>
            </a:extLst>
          </p:cNvPr>
          <p:cNvSpPr txBox="1"/>
          <p:nvPr/>
        </p:nvSpPr>
        <p:spPr>
          <a:xfrm>
            <a:off x="542097" y="3737272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 Box 39">
            <a:extLst>
              <a:ext uri="{FF2B5EF4-FFF2-40B4-BE49-F238E27FC236}">
                <a16:creationId xmlns:a16="http://schemas.microsoft.com/office/drawing/2014/main" xmlns="" id="{94083EC7-B89D-4D02-AFF1-8AEC206248CB}"/>
              </a:ext>
            </a:extLst>
          </p:cNvPr>
          <p:cNvSpPr txBox="1"/>
          <p:nvPr/>
        </p:nvSpPr>
        <p:spPr>
          <a:xfrm>
            <a:off x="542097" y="4749176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 Box 42">
            <a:extLst>
              <a:ext uri="{FF2B5EF4-FFF2-40B4-BE49-F238E27FC236}">
                <a16:creationId xmlns:a16="http://schemas.microsoft.com/office/drawing/2014/main" xmlns="" id="{B6239C76-E613-4B83-A8F0-84FEEE247ADE}"/>
              </a:ext>
            </a:extLst>
          </p:cNvPr>
          <p:cNvSpPr txBox="1"/>
          <p:nvPr/>
        </p:nvSpPr>
        <p:spPr>
          <a:xfrm>
            <a:off x="542097" y="7409680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42" name="Text Box 9">
            <a:extLst>
              <a:ext uri="{FF2B5EF4-FFF2-40B4-BE49-F238E27FC236}">
                <a16:creationId xmlns:a16="http://schemas.microsoft.com/office/drawing/2014/main" xmlns="" id="{51DB3A83-989B-44D0-8231-9FCD7EC6F669}"/>
              </a:ext>
            </a:extLst>
          </p:cNvPr>
          <p:cNvSpPr txBox="1"/>
          <p:nvPr/>
        </p:nvSpPr>
        <p:spPr>
          <a:xfrm>
            <a:off x="542097" y="8349576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 Box 39">
            <a:extLst>
              <a:ext uri="{FF2B5EF4-FFF2-40B4-BE49-F238E27FC236}">
                <a16:creationId xmlns:a16="http://schemas.microsoft.com/office/drawing/2014/main" xmlns="" id="{31B8DBD9-313F-4134-A427-EC94B30768A0}"/>
              </a:ext>
            </a:extLst>
          </p:cNvPr>
          <p:cNvSpPr txBox="1"/>
          <p:nvPr/>
        </p:nvSpPr>
        <p:spPr>
          <a:xfrm>
            <a:off x="540297" y="11953304"/>
            <a:ext cx="1620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xmlns="" id="{D7AF8CB6-21B7-49E7-A6FD-E7A6D41FD7E3}"/>
              </a:ext>
            </a:extLst>
          </p:cNvPr>
          <p:cNvSpPr txBox="1"/>
          <p:nvPr/>
        </p:nvSpPr>
        <p:spPr>
          <a:xfrm>
            <a:off x="542097" y="11017200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Rozwinięcie pracy</a:t>
            </a:r>
            <a:endParaRPr lang="pl-PL" sz="4000" spc="-1" dirty="0">
              <a:latin typeface="Arial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xmlns="" id="{1EA27267-1714-4185-8545-72EA068B0D27}"/>
              </a:ext>
            </a:extLst>
          </p:cNvPr>
          <p:cNvSpPr txBox="1"/>
          <p:nvPr/>
        </p:nvSpPr>
        <p:spPr>
          <a:xfrm>
            <a:off x="17391049" y="11010080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 Box 39">
            <a:extLst>
              <a:ext uri="{FF2B5EF4-FFF2-40B4-BE49-F238E27FC236}">
                <a16:creationId xmlns:a16="http://schemas.microsoft.com/office/drawing/2014/main" xmlns="" id="{4D7289E2-9EC6-4363-A154-4E2637C00D1E}"/>
              </a:ext>
            </a:extLst>
          </p:cNvPr>
          <p:cNvSpPr txBox="1"/>
          <p:nvPr/>
        </p:nvSpPr>
        <p:spPr>
          <a:xfrm>
            <a:off x="17391049" y="11953304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5" name="Text Box 39">
            <a:extLst>
              <a:ext uri="{FF2B5EF4-FFF2-40B4-BE49-F238E27FC236}">
                <a16:creationId xmlns:a16="http://schemas.microsoft.com/office/drawing/2014/main" xmlns="" id="{908FD257-3622-4D74-8856-6B3A6BCDF539}"/>
              </a:ext>
            </a:extLst>
          </p:cNvPr>
          <p:cNvSpPr txBox="1"/>
          <p:nvPr/>
        </p:nvSpPr>
        <p:spPr>
          <a:xfrm>
            <a:off x="25671089" y="11953304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xmlns="" id="{525633C2-B582-4E81-AD6B-74F583343948}"/>
              </a:ext>
            </a:extLst>
          </p:cNvPr>
          <p:cNvSpPr txBox="1"/>
          <p:nvPr/>
        </p:nvSpPr>
        <p:spPr>
          <a:xfrm>
            <a:off x="25671969" y="10993089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Piśmiennictwo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xmlns="" id="{371E86BB-3456-47FB-9ABD-E02AF2D5859E}"/>
              </a:ext>
            </a:extLst>
          </p:cNvPr>
          <p:cNvSpPr/>
          <p:nvPr/>
        </p:nvSpPr>
        <p:spPr>
          <a:xfrm>
            <a:off x="1332385" y="13670935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poglądowa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theme1.xml><?xml version="1.0" encoding="utf-8"?>
<a:theme xmlns:a="http://schemas.openxmlformats.org/drawingml/2006/main" name="Retrospekcja">
  <a:themeElements>
    <a:clrScheme name="Retrospekcj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383</TotalTime>
  <Words>26</Words>
  <Application>Microsoft Office PowerPoint</Application>
  <PresentationFormat>Niestandardowy</PresentationFormat>
  <Paragraphs>59</Paragraphs>
  <Slides>1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Retrospekcja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Użytkownik systemu Windows</cp:lastModifiedBy>
  <cp:revision>5</cp:revision>
  <dcterms:created xsi:type="dcterms:W3CDTF">2018-06-29T20:39:58Z</dcterms:created>
  <dcterms:modified xsi:type="dcterms:W3CDTF">2025-04-30T10:29:10Z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